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0"/>
  </p:notesMasterIdLst>
  <p:sldIdLst>
    <p:sldId id="263" r:id="rId3"/>
    <p:sldId id="261" r:id="rId4"/>
    <p:sldId id="256" r:id="rId5"/>
    <p:sldId id="258" r:id="rId6"/>
    <p:sldId id="262" r:id="rId7"/>
    <p:sldId id="259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C143"/>
    <a:srgbClr val="412460"/>
    <a:srgbClr val="CC0099"/>
    <a:srgbClr val="007989"/>
    <a:srgbClr val="E07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6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D309B-C417-41ED-94F3-E343F2ADDD3A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ECDCD-DF30-4F88-B592-DB5C20B65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644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to </a:t>
            </a:r>
            <a:r>
              <a:rPr lang="en-GB" smtClean="0"/>
              <a:t>start animation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ECDCD-DF30-4F88-B592-DB5C20B6559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221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66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95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285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941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548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633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626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021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60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290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906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669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857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3126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DD6521-D196-45EF-8525-E8074B4A4972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9775B-BDF0-474E-BB6C-B3374989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18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37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74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3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61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65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825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7C977-4A8E-4239-BA17-A723CCDEAAD8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401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E40F1-5BD6-4A1B-BD81-7FCFE6A7E10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401689"/>
            <a:ext cx="5889246" cy="167044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104" y="6021288"/>
            <a:ext cx="2143424" cy="905001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5868144" y="6525344"/>
            <a:ext cx="12554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rgbClr val="7AC143"/>
                </a:solidFill>
              </a:rPr>
              <a:t>Emotional health</a:t>
            </a:r>
            <a:endParaRPr lang="en-GB" sz="1200" dirty="0">
              <a:solidFill>
                <a:srgbClr val="7AC1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97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AC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dirty="0">
              <a:latin typeface="Samaritans" panose="02000000000000000000" pitchFamily="2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907704" y="3144411"/>
            <a:ext cx="57951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EMOTIONAL HEALTH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991191"/>
            <a:ext cx="2093644" cy="6441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3732" y="260648"/>
            <a:ext cx="5615772" cy="1669489"/>
          </a:xfrm>
          <a:prstGeom prst="rect">
            <a:avLst/>
          </a:prstGeom>
        </p:spPr>
      </p:pic>
      <p:pic>
        <p:nvPicPr>
          <p:cNvPr id="16" name="Picture 2" descr="\\Samfil02\Samaritans\Fundraising &amp; Communications\Communications\Design Work\NEW DESIGN WORK\BRANDING\Illustrations\Illustrations for WORD 2013\PNGs for WORD templates\eye purple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68960"/>
            <a:ext cx="1242781" cy="902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387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I18noy4DX-E?list=PLuGC7oAl5U5LOqgTRiPrFWGy3EoxI-je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Dw3xOp5vIA?list=PLuGC7oAl5U5LOqgTRiPrFWGy3EoxI-je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726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332656"/>
            <a:ext cx="4099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UPS AND DOWNS OF THE DAY</a:t>
            </a:r>
            <a:endParaRPr lang="en-GB" sz="24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344" y="908720"/>
            <a:ext cx="21303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7AC143"/>
                </a:solidFill>
              </a:rPr>
              <a:t>Video – Sam’s morning</a:t>
            </a:r>
            <a:endParaRPr lang="en-GB" sz="1600" b="1" dirty="0">
              <a:solidFill>
                <a:srgbClr val="7AC143"/>
              </a:solidFill>
            </a:endParaRPr>
          </a:p>
        </p:txBody>
      </p:sp>
      <p:pic>
        <p:nvPicPr>
          <p:cNvPr id="2" name="I18noy4DX-E?list=PLuGC7oAl5U5LOqgTRiPrFWGy3EoxI-jeS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71600" y="1403775"/>
            <a:ext cx="7200800" cy="405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7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332656"/>
            <a:ext cx="4099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UPS AND DOWNS OF THE DAY</a:t>
            </a:r>
            <a:endParaRPr lang="en-GB" sz="24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27" y="2038289"/>
            <a:ext cx="7706205" cy="35509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0344" y="908720"/>
            <a:ext cx="1953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7AC143"/>
                </a:solidFill>
              </a:rPr>
              <a:t>Timeline – Sam’s day</a:t>
            </a:r>
            <a:endParaRPr lang="en-GB" sz="1600" b="1" dirty="0">
              <a:solidFill>
                <a:srgbClr val="7AC143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348821" y="2487184"/>
            <a:ext cx="2088232" cy="853190"/>
            <a:chOff x="1348821" y="2487184"/>
            <a:chExt cx="2088232" cy="853190"/>
          </a:xfrm>
        </p:grpSpPr>
        <p:sp>
          <p:nvSpPr>
            <p:cNvPr id="10" name="TextBox 9"/>
            <p:cNvSpPr txBox="1"/>
            <p:nvPr/>
          </p:nvSpPr>
          <p:spPr>
            <a:xfrm rot="21370474">
              <a:off x="1348821" y="2487184"/>
              <a:ext cx="20882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rgbClr val="412460"/>
                  </a:solidFill>
                </a:rPr>
                <a:t>Looking forward to basket ball match</a:t>
              </a:r>
              <a:endParaRPr lang="en-GB" sz="1600" dirty="0">
                <a:solidFill>
                  <a:srgbClr val="412460"/>
                </a:solidFill>
              </a:endParaRPr>
            </a:p>
          </p:txBody>
        </p:sp>
        <p:pic>
          <p:nvPicPr>
            <p:cNvPr id="2050" name="Picture 2" descr="\\Samfil02\Samaritans\Fundraising &amp; Communications\Communications\Design Work\NEW DESIGN WORK\BRANDING\Doodles\PNGs\arrow_green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5696" y="3068960"/>
              <a:ext cx="343981" cy="2714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" name="Group 22"/>
          <p:cNvGrpSpPr/>
          <p:nvPr/>
        </p:nvGrpSpPr>
        <p:grpSpPr>
          <a:xfrm>
            <a:off x="1087837" y="4121495"/>
            <a:ext cx="2088232" cy="1396303"/>
            <a:chOff x="1087837" y="4121495"/>
            <a:chExt cx="2088232" cy="1396303"/>
          </a:xfrm>
        </p:grpSpPr>
        <p:sp>
          <p:nvSpPr>
            <p:cNvPr id="9" name="TextBox 8"/>
            <p:cNvSpPr txBox="1"/>
            <p:nvPr/>
          </p:nvSpPr>
          <p:spPr>
            <a:xfrm rot="253555">
              <a:off x="1087837" y="4440580"/>
              <a:ext cx="208823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rgbClr val="412460"/>
                  </a:solidFill>
                </a:rPr>
                <a:t>In a rush for school thinking about gran who is poorly in hospital</a:t>
              </a:r>
              <a:endParaRPr lang="en-GB" sz="1600" dirty="0">
                <a:solidFill>
                  <a:srgbClr val="412460"/>
                </a:solidFill>
              </a:endParaRPr>
            </a:p>
          </p:txBody>
        </p:sp>
        <p:pic>
          <p:nvPicPr>
            <p:cNvPr id="16" name="Picture 2" descr="\\Samfil02\Samaritans\Fundraising &amp; Communications\Communications\Design Work\NEW DESIGN WORK\BRANDING\Doodles\PNGs\arrow_green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959307">
              <a:off x="1159649" y="4157779"/>
              <a:ext cx="343981" cy="2714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" name="Group 24"/>
          <p:cNvGrpSpPr/>
          <p:nvPr/>
        </p:nvGrpSpPr>
        <p:grpSpPr>
          <a:xfrm>
            <a:off x="2886977" y="3467161"/>
            <a:ext cx="2088232" cy="1290220"/>
            <a:chOff x="2886977" y="3467161"/>
            <a:chExt cx="2088232" cy="1290220"/>
          </a:xfrm>
        </p:grpSpPr>
        <p:sp>
          <p:nvSpPr>
            <p:cNvPr id="11" name="TextBox 10"/>
            <p:cNvSpPr txBox="1"/>
            <p:nvPr/>
          </p:nvSpPr>
          <p:spPr>
            <a:xfrm rot="264402">
              <a:off x="2886977" y="3680163"/>
              <a:ext cx="208823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rgbClr val="412460"/>
                  </a:solidFill>
                </a:rPr>
                <a:t>Burnt toast and managed to trap cats tail in the door on the way out</a:t>
              </a:r>
              <a:endParaRPr lang="en-GB" sz="1600" dirty="0">
                <a:solidFill>
                  <a:srgbClr val="412460"/>
                </a:solidFill>
              </a:endParaRPr>
            </a:p>
          </p:txBody>
        </p:sp>
        <p:pic>
          <p:nvPicPr>
            <p:cNvPr id="17" name="Picture 2" descr="\\Samfil02\Samaritans\Fundraising &amp; Communications\Communications\Design Work\NEW DESIGN WORK\BRANDING\Doodles\PNGs\arrow_green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2960772">
              <a:off x="3533025" y="3467161"/>
              <a:ext cx="343981" cy="2714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Group 25"/>
          <p:cNvGrpSpPr/>
          <p:nvPr/>
        </p:nvGrpSpPr>
        <p:grpSpPr>
          <a:xfrm>
            <a:off x="3940180" y="2434146"/>
            <a:ext cx="2509615" cy="587836"/>
            <a:chOff x="3940180" y="2434146"/>
            <a:chExt cx="2509615" cy="587836"/>
          </a:xfrm>
        </p:grpSpPr>
        <p:sp>
          <p:nvSpPr>
            <p:cNvPr id="12" name="TextBox 11"/>
            <p:cNvSpPr txBox="1"/>
            <p:nvPr/>
          </p:nvSpPr>
          <p:spPr>
            <a:xfrm rot="216742">
              <a:off x="4171624" y="2434146"/>
              <a:ext cx="22781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rgbClr val="412460"/>
                  </a:solidFill>
                </a:rPr>
                <a:t>Managed to </a:t>
              </a:r>
            </a:p>
            <a:p>
              <a:r>
                <a:rPr lang="en-GB" sz="1600" dirty="0" smtClean="0">
                  <a:solidFill>
                    <a:srgbClr val="412460"/>
                  </a:solidFill>
                </a:rPr>
                <a:t>catch the bus</a:t>
              </a:r>
              <a:endParaRPr lang="en-GB" sz="1600" dirty="0">
                <a:solidFill>
                  <a:srgbClr val="412460"/>
                </a:solidFill>
              </a:endParaRPr>
            </a:p>
          </p:txBody>
        </p:sp>
        <p:pic>
          <p:nvPicPr>
            <p:cNvPr id="18" name="Picture 2" descr="\\Samfil02\Samaritans\Fundraising &amp; Communications\Communications\Design Work\NEW DESIGN WORK\BRANDING\Doodles\PNGs\arrow_green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807493">
              <a:off x="3903896" y="2714285"/>
              <a:ext cx="343981" cy="2714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Group 26"/>
          <p:cNvGrpSpPr/>
          <p:nvPr/>
        </p:nvGrpSpPr>
        <p:grpSpPr>
          <a:xfrm>
            <a:off x="5987237" y="4882416"/>
            <a:ext cx="2352850" cy="366273"/>
            <a:chOff x="5987237" y="4882416"/>
            <a:chExt cx="2352850" cy="366273"/>
          </a:xfrm>
        </p:grpSpPr>
        <p:sp>
          <p:nvSpPr>
            <p:cNvPr id="13" name="TextBox 12"/>
            <p:cNvSpPr txBox="1"/>
            <p:nvPr/>
          </p:nvSpPr>
          <p:spPr>
            <a:xfrm rot="21261789">
              <a:off x="6251855" y="4882416"/>
              <a:ext cx="2088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rgbClr val="412460"/>
                  </a:solidFill>
                </a:rPr>
                <a:t>Forgotten school bag</a:t>
              </a:r>
              <a:endParaRPr lang="en-GB" sz="1600" dirty="0">
                <a:solidFill>
                  <a:srgbClr val="412460"/>
                </a:solidFill>
              </a:endParaRPr>
            </a:p>
          </p:txBody>
        </p:sp>
        <p:pic>
          <p:nvPicPr>
            <p:cNvPr id="19" name="Picture 2" descr="\\Samfil02\Samaritans\Fundraising &amp; Communications\Communications\Design Work\NEW DESIGN WORK\BRANDING\Doodles\PNGs\arrow_green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123712">
              <a:off x="5987237" y="4977275"/>
              <a:ext cx="343981" cy="2714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8" name="Group 27"/>
          <p:cNvGrpSpPr/>
          <p:nvPr/>
        </p:nvGrpSpPr>
        <p:grpSpPr>
          <a:xfrm>
            <a:off x="6835089" y="2009453"/>
            <a:ext cx="2170501" cy="920252"/>
            <a:chOff x="6835089" y="2009453"/>
            <a:chExt cx="2170501" cy="920252"/>
          </a:xfrm>
        </p:grpSpPr>
        <p:sp>
          <p:nvSpPr>
            <p:cNvPr id="14" name="TextBox 13"/>
            <p:cNvSpPr txBox="1"/>
            <p:nvPr/>
          </p:nvSpPr>
          <p:spPr>
            <a:xfrm rot="21313288">
              <a:off x="6835089" y="2344930"/>
              <a:ext cx="2170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rgbClr val="412460"/>
                  </a:solidFill>
                </a:rPr>
                <a:t>Friends waiting for Sam, planning to go to a gig.</a:t>
              </a:r>
              <a:endParaRPr lang="en-GB" sz="1600" dirty="0">
                <a:solidFill>
                  <a:srgbClr val="412460"/>
                </a:solidFill>
              </a:endParaRPr>
            </a:p>
          </p:txBody>
        </p:sp>
        <p:pic>
          <p:nvPicPr>
            <p:cNvPr id="20" name="Picture 2" descr="\\Samfil02\Samaritans\Fundraising &amp; Communications\Communications\Design Work\NEW DESIGN WORK\BRANDING\Doodles\PNGs\arrow_green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788783">
              <a:off x="6916688" y="2045737"/>
              <a:ext cx="343981" cy="2714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Freeform 20"/>
          <p:cNvSpPr/>
          <p:nvPr/>
        </p:nvSpPr>
        <p:spPr>
          <a:xfrm>
            <a:off x="969818" y="1909918"/>
            <a:ext cx="7130574" cy="3030860"/>
          </a:xfrm>
          <a:custGeom>
            <a:avLst/>
            <a:gdLst>
              <a:gd name="connsiteX0" fmla="*/ 0 w 6641353"/>
              <a:gd name="connsiteY0" fmla="*/ 2065484 h 3030860"/>
              <a:gd name="connsiteX1" fmla="*/ 618837 w 6641353"/>
              <a:gd name="connsiteY1" fmla="*/ 2167084 h 3030860"/>
              <a:gd name="connsiteX2" fmla="*/ 1117600 w 6641353"/>
              <a:gd name="connsiteY2" fmla="*/ 1492830 h 3030860"/>
              <a:gd name="connsiteX3" fmla="*/ 1440873 w 6641353"/>
              <a:gd name="connsiteY3" fmla="*/ 1289630 h 3030860"/>
              <a:gd name="connsiteX4" fmla="*/ 1856509 w 6641353"/>
              <a:gd name="connsiteY4" fmla="*/ 1640611 h 3030860"/>
              <a:gd name="connsiteX5" fmla="*/ 2355273 w 6641353"/>
              <a:gd name="connsiteY5" fmla="*/ 1603666 h 3030860"/>
              <a:gd name="connsiteX6" fmla="*/ 2660073 w 6641353"/>
              <a:gd name="connsiteY6" fmla="*/ 1224975 h 3030860"/>
              <a:gd name="connsiteX7" fmla="*/ 3048000 w 6641353"/>
              <a:gd name="connsiteY7" fmla="*/ 1160321 h 3030860"/>
              <a:gd name="connsiteX8" fmla="*/ 3685309 w 6641353"/>
              <a:gd name="connsiteY8" fmla="*/ 1825339 h 3030860"/>
              <a:gd name="connsiteX9" fmla="*/ 4285673 w 6641353"/>
              <a:gd name="connsiteY9" fmla="*/ 2905993 h 3030860"/>
              <a:gd name="connsiteX10" fmla="*/ 4932218 w 6641353"/>
              <a:gd name="connsiteY10" fmla="*/ 2915230 h 3030860"/>
              <a:gd name="connsiteX11" fmla="*/ 5080000 w 6641353"/>
              <a:gd name="connsiteY11" fmla="*/ 2074721 h 3030860"/>
              <a:gd name="connsiteX12" fmla="*/ 5467927 w 6641353"/>
              <a:gd name="connsiteY12" fmla="*/ 208975 h 3030860"/>
              <a:gd name="connsiteX13" fmla="*/ 6483927 w 6641353"/>
              <a:gd name="connsiteY13" fmla="*/ 24248 h 3030860"/>
              <a:gd name="connsiteX14" fmla="*/ 6622473 w 6641353"/>
              <a:gd name="connsiteY14" fmla="*/ 24248 h 303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41353" h="3030860">
                <a:moveTo>
                  <a:pt x="0" y="2065484"/>
                </a:moveTo>
                <a:cubicBezTo>
                  <a:pt x="216285" y="2164005"/>
                  <a:pt x="432570" y="2262526"/>
                  <a:pt x="618837" y="2167084"/>
                </a:cubicBezTo>
                <a:cubicBezTo>
                  <a:pt x="805104" y="2071642"/>
                  <a:pt x="980594" y="1639072"/>
                  <a:pt x="1117600" y="1492830"/>
                </a:cubicBezTo>
                <a:cubicBezTo>
                  <a:pt x="1254606" y="1346588"/>
                  <a:pt x="1317722" y="1265000"/>
                  <a:pt x="1440873" y="1289630"/>
                </a:cubicBezTo>
                <a:cubicBezTo>
                  <a:pt x="1564025" y="1314260"/>
                  <a:pt x="1704109" y="1588272"/>
                  <a:pt x="1856509" y="1640611"/>
                </a:cubicBezTo>
                <a:cubicBezTo>
                  <a:pt x="2008909" y="1692950"/>
                  <a:pt x="2221346" y="1672939"/>
                  <a:pt x="2355273" y="1603666"/>
                </a:cubicBezTo>
                <a:cubicBezTo>
                  <a:pt x="2489200" y="1534393"/>
                  <a:pt x="2544619" y="1298866"/>
                  <a:pt x="2660073" y="1224975"/>
                </a:cubicBezTo>
                <a:cubicBezTo>
                  <a:pt x="2775528" y="1151084"/>
                  <a:pt x="2877127" y="1060260"/>
                  <a:pt x="3048000" y="1160321"/>
                </a:cubicBezTo>
                <a:cubicBezTo>
                  <a:pt x="3218873" y="1260382"/>
                  <a:pt x="3479030" y="1534394"/>
                  <a:pt x="3685309" y="1825339"/>
                </a:cubicBezTo>
                <a:cubicBezTo>
                  <a:pt x="3891588" y="2116284"/>
                  <a:pt x="4077855" y="2724345"/>
                  <a:pt x="4285673" y="2905993"/>
                </a:cubicBezTo>
                <a:cubicBezTo>
                  <a:pt x="4493491" y="3087641"/>
                  <a:pt x="4799830" y="3053775"/>
                  <a:pt x="4932218" y="2915230"/>
                </a:cubicBezTo>
                <a:cubicBezTo>
                  <a:pt x="5064606" y="2776685"/>
                  <a:pt x="4990715" y="2525763"/>
                  <a:pt x="5080000" y="2074721"/>
                </a:cubicBezTo>
                <a:cubicBezTo>
                  <a:pt x="5169285" y="1623679"/>
                  <a:pt x="5233939" y="550720"/>
                  <a:pt x="5467927" y="208975"/>
                </a:cubicBezTo>
                <a:cubicBezTo>
                  <a:pt x="5701915" y="-132770"/>
                  <a:pt x="6291503" y="55036"/>
                  <a:pt x="6483927" y="24248"/>
                </a:cubicBezTo>
                <a:cubicBezTo>
                  <a:pt x="6676351" y="-6540"/>
                  <a:pt x="6649412" y="8854"/>
                  <a:pt x="6622473" y="24248"/>
                </a:cubicBezTo>
              </a:path>
            </a:pathLst>
          </a:custGeom>
          <a:noFill/>
          <a:ln>
            <a:solidFill>
              <a:srgbClr val="7AC1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8042004" y="1844824"/>
            <a:ext cx="11677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07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27" y="2038289"/>
            <a:ext cx="7706205" cy="35509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332656"/>
            <a:ext cx="4099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UPS AND DOWNS OF THE DAY</a:t>
            </a:r>
            <a:endParaRPr lang="en-GB" sz="24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344" y="908720"/>
            <a:ext cx="17257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7AC143"/>
                </a:solidFill>
              </a:rPr>
              <a:t>Timeline – my day</a:t>
            </a:r>
            <a:endParaRPr lang="en-GB" sz="1600" b="1" dirty="0">
              <a:solidFill>
                <a:srgbClr val="7AC1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1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332656"/>
            <a:ext cx="4099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UPS AND DOWNS OF THE DAY</a:t>
            </a:r>
            <a:endParaRPr lang="en-GB" sz="24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344" y="908720"/>
            <a:ext cx="2232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7AC143"/>
                </a:solidFill>
              </a:rPr>
              <a:t>Audio clip – first aid box</a:t>
            </a:r>
            <a:endParaRPr lang="en-GB" sz="1600" b="1" dirty="0">
              <a:solidFill>
                <a:srgbClr val="7AC143"/>
              </a:solidFill>
            </a:endParaRPr>
          </a:p>
        </p:txBody>
      </p:sp>
      <p:pic>
        <p:nvPicPr>
          <p:cNvPr id="5" name="RDw3xOp5vIA?list=PLuGC7oAl5U5LOqgTRiPrFWGy3EoxI-jeS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87602" y="1412776"/>
            <a:ext cx="7168796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75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sosceles Triangle 5"/>
          <p:cNvSpPr/>
          <p:nvPr/>
        </p:nvSpPr>
        <p:spPr>
          <a:xfrm>
            <a:off x="3553807" y="3284984"/>
            <a:ext cx="1918293" cy="1653701"/>
          </a:xfrm>
          <a:prstGeom prst="triangle">
            <a:avLst/>
          </a:prstGeom>
          <a:solidFill>
            <a:srgbClr val="4124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83568" y="332656"/>
            <a:ext cx="4099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UPS AND DOWNS OF THE DAY</a:t>
            </a:r>
            <a:endParaRPr lang="en-GB" sz="24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39202" y="1734850"/>
            <a:ext cx="7049907" cy="2847656"/>
            <a:chOff x="939202" y="1734850"/>
            <a:chExt cx="7049907" cy="2847656"/>
          </a:xfrm>
        </p:grpSpPr>
        <p:sp>
          <p:nvSpPr>
            <p:cNvPr id="9" name="Rectangle 8"/>
            <p:cNvSpPr/>
            <p:nvPr/>
          </p:nvSpPr>
          <p:spPr>
            <a:xfrm rot="20165616">
              <a:off x="939202" y="3233750"/>
              <a:ext cx="7049907" cy="291454"/>
            </a:xfrm>
            <a:prstGeom prst="rect">
              <a:avLst/>
            </a:prstGeom>
            <a:solidFill>
              <a:srgbClr val="4124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 rot="20160000">
              <a:off x="1241548" y="4124404"/>
              <a:ext cx="864096" cy="458102"/>
            </a:xfrm>
            <a:prstGeom prst="rect">
              <a:avLst/>
            </a:prstGeom>
            <a:solidFill>
              <a:srgbClr val="4124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 rot="20160000">
              <a:off x="6644035" y="1734850"/>
              <a:ext cx="864096" cy="458102"/>
            </a:xfrm>
            <a:prstGeom prst="rect">
              <a:avLst/>
            </a:prstGeom>
            <a:solidFill>
              <a:srgbClr val="4124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45413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33996" y="2308077"/>
            <a:ext cx="1950902" cy="2047333"/>
            <a:chOff x="333996" y="2308077"/>
            <a:chExt cx="1950902" cy="2047333"/>
          </a:xfrm>
        </p:grpSpPr>
        <p:pic>
          <p:nvPicPr>
            <p:cNvPr id="1026" name="Picture 2" descr="\\Samfil02\Samaritans\Fundraising &amp; Communications\Communications\Design Work\NEW DESIGN WORK\BRANDING\Illustrations\Illustrations for WORD 2013\PNGs for WORD templates\guitar purpl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996" y="2308077"/>
              <a:ext cx="1950902" cy="1804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\\Samfil02\Samaritans\Fundraising &amp; Communications\Communications\Design Work\NEW DESIGN WORK\BRANDING\Illustrations\PNGs\microphone_purple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8561" y="2904467"/>
              <a:ext cx="842187" cy="1450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9" name="Picture 5" descr="\\Samfil02\Samaritans\Fundraising &amp; Communications\Communications\Design Work\NEW DESIGN WORK\BRANDING\Illustrations\Illustrations for WORD 2013\PNGs for WORD templates\bicycle purpl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43955">
            <a:off x="3335328" y="4338784"/>
            <a:ext cx="2351537" cy="1391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\\Samfil02\Samaritans\Fundraising &amp; Communications\Communications\Design Work\NEW DESIGN WORK\BRANDING\Illustrations\Illustrations for WORD 2013\PNGs for WORD templates\trainers purpl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705342"/>
            <a:ext cx="2182752" cy="1385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\\Samfil02\Samaritans\Fundraising &amp; Communications\Communications\Design Work\NEW DESIGN WORK\BRANDING\Illustrations\Illustrations for WORD 2013\PNGs for WORD templates\people sharing umbrella purpl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156" y="1705342"/>
            <a:ext cx="1629159" cy="212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4851669" y="2766809"/>
            <a:ext cx="1623794" cy="1484784"/>
            <a:chOff x="4851669" y="2766809"/>
            <a:chExt cx="1623794" cy="1484784"/>
          </a:xfrm>
        </p:grpSpPr>
        <p:pic>
          <p:nvPicPr>
            <p:cNvPr id="1027" name="Picture 3" descr="\\Samfil02\Samaritans\Fundraising &amp; Communications\Communications\Design Work\NEW DESIGN WORK\BRANDING\Illustrations\Illustrations for WORD 2013\PNGs for WORD templates\mobile phone purple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8104" y="2766809"/>
              <a:ext cx="967359" cy="14847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3" name="Picture 9" descr="\\Samfil02\Samaritans\Fundraising &amp; Communications\Communications\Design Work\NEW DESIGN WORK\BRANDING\Illustrations\Illustrations for WORD 2013\PNGs for WORD templates\text purple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669" y="2814057"/>
              <a:ext cx="699571" cy="5036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4" name="Picture 10" descr="\\Samfil02\Samaritans\Fundraising &amp; Communications\Communications\Design Work\NEW DESIGN WORK\BRANDING\Illustrations\Illustrations for WORD 2013\PNGs for WORD templates\teacup_purple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04" y="4835493"/>
            <a:ext cx="1812857" cy="1299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\\Samfil02\Samaritans\Fundraising &amp; Communications\Communications\Design Work\NEW DESIGN WORK\BRANDING\Illustrations\Illustrations for WORD 2013\PNGs for WORD templates\people talking purple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134" y="3751585"/>
            <a:ext cx="2098986" cy="196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83568" y="332656"/>
            <a:ext cx="4099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Samaritans" panose="02000000000000000000" pitchFamily="2" charset="0"/>
              </a:rPr>
              <a:t>UPS AND DOWNS OF THE DAY</a:t>
            </a:r>
            <a:endParaRPr lang="en-GB" sz="2400" dirty="0">
              <a:solidFill>
                <a:schemeClr val="bg1"/>
              </a:solidFill>
              <a:latin typeface="Samarit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04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3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3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3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3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3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113</Words>
  <Application>Microsoft Office PowerPoint</Application>
  <PresentationFormat>On-screen Show (4:3)</PresentationFormat>
  <Paragraphs>19</Paragraphs>
  <Slides>7</Slides>
  <Notes>1</Notes>
  <HiddenSlides>0</HiddenSlides>
  <MMClips>2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Samaritans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Gray</dc:creator>
  <cp:lastModifiedBy>Alison Hunter</cp:lastModifiedBy>
  <cp:revision>30</cp:revision>
  <dcterms:created xsi:type="dcterms:W3CDTF">2014-07-28T14:06:41Z</dcterms:created>
  <dcterms:modified xsi:type="dcterms:W3CDTF">2016-06-01T11:03:35Z</dcterms:modified>
</cp:coreProperties>
</file>