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91" r:id="rId3"/>
    <p:sldId id="292" r:id="rId4"/>
    <p:sldId id="293" r:id="rId5"/>
    <p:sldId id="294" r:id="rId6"/>
    <p:sldId id="295" r:id="rId7"/>
    <p:sldId id="266" r:id="rId8"/>
    <p:sldId id="296" r:id="rId9"/>
    <p:sldId id="29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71D"/>
    <a:srgbClr val="007989"/>
    <a:srgbClr val="7AC143"/>
    <a:srgbClr val="412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C6752-1868-4D98-BE3E-5E180D7AA6C4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F5C35-3859-4984-A5E3-D6D048DBD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8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2993E-D1C5-496F-BEC1-CDA5D9ED5160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36194-847A-42C2-AE46-78849E462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</a:t>
            </a:r>
            <a:r>
              <a:rPr lang="en-GB" baseline="0" dirty="0" smtClean="0"/>
              <a:t> to go with Audio clip 1 – a boy has been to knock for his friend who gives some evasive answers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36194-847A-42C2-AE46-78849E4627B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02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Slide to go with Audio clip 2 –</a:t>
            </a:r>
            <a:r>
              <a:rPr lang="en-GB" baseline="0" dirty="0" smtClean="0"/>
              <a:t> girls chatting about parents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36194-847A-42C2-AE46-78849E4627B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3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4272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7AC143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1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26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5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4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2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5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78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31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550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B7E6EE-76E7-4074-97DD-AA46FEFD6F4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C2887-561C-472E-999C-0A1E929C5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30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436096" y="6525344"/>
            <a:ext cx="1639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E0771D"/>
                </a:solidFill>
              </a:rPr>
              <a:t>Connecting</a:t>
            </a:r>
            <a:r>
              <a:rPr lang="en-GB" sz="1200" baseline="0" dirty="0" smtClean="0">
                <a:solidFill>
                  <a:srgbClr val="E0771D"/>
                </a:solidFill>
              </a:rPr>
              <a:t> with others</a:t>
            </a:r>
            <a:endParaRPr lang="en-GB" sz="1200" dirty="0">
              <a:solidFill>
                <a:srgbClr val="E0771D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077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907704" y="3144411"/>
            <a:ext cx="57791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CONNECTING WITH </a:t>
            </a:r>
            <a:b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</a:b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OTHERS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732" y="260648"/>
            <a:ext cx="5615772" cy="1669489"/>
          </a:xfrm>
          <a:prstGeom prst="rect">
            <a:avLst/>
          </a:prstGeom>
        </p:spPr>
      </p:pic>
      <p:pic>
        <p:nvPicPr>
          <p:cNvPr id="1026" name="Picture 2" descr="\\Samfil02\Samaritans\Fundraising &amp; Communications\Communications\Design Work\NEW DESIGN WORK\BRANDING\Illustrations\Illustrations for WORD 2013\PNGs for WORD templates\globe teal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82642"/>
            <a:ext cx="859530" cy="92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8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crCnhnjhvQ?list=PLuGC7oAl5U5LOqgTRiPrFWGy3EoxI-jeS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FQPFcG6CAI?list=PLuGC7oAl5U5LOqgTRiPrFWGy3EoxI-jeS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53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Text</a:t>
            </a:r>
            <a:endParaRPr lang="en-GB" sz="1600" b="1" dirty="0">
              <a:solidFill>
                <a:srgbClr val="E0771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2932343" cy="4398515"/>
          </a:xfrm>
          <a:prstGeom prst="rect">
            <a:avLst/>
          </a:prstGeom>
          <a:ln w="28575">
            <a:solidFill>
              <a:srgbClr val="007989"/>
            </a:solidFill>
          </a:ln>
        </p:spPr>
      </p:pic>
    </p:spTree>
    <p:extLst>
      <p:ext uri="{BB962C8B-B14F-4D97-AF65-F5344CB8AC3E}">
        <p14:creationId xmlns:p14="http://schemas.microsoft.com/office/powerpoint/2010/main" val="36130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14" y="1473236"/>
            <a:ext cx="2967538" cy="4451308"/>
          </a:xfrm>
          <a:prstGeom prst="rect">
            <a:avLst/>
          </a:prstGeom>
          <a:ln w="28575">
            <a:solidFill>
              <a:srgbClr val="007989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53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Text</a:t>
            </a:r>
            <a:endParaRPr lang="en-GB" sz="1600" b="1" dirty="0">
              <a:solidFill>
                <a:srgbClr val="E07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2932343" cy="4398515"/>
          </a:xfrm>
          <a:prstGeom prst="rect">
            <a:avLst/>
          </a:prstGeom>
          <a:ln w="28575">
            <a:solidFill>
              <a:srgbClr val="007989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53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Text</a:t>
            </a:r>
            <a:endParaRPr lang="en-GB" sz="1600" b="1" dirty="0">
              <a:solidFill>
                <a:srgbClr val="E07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2932343" cy="4398515"/>
          </a:xfrm>
          <a:prstGeom prst="rect">
            <a:avLst/>
          </a:prstGeom>
          <a:ln w="28575">
            <a:solidFill>
              <a:srgbClr val="007989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53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Text</a:t>
            </a:r>
            <a:endParaRPr lang="en-GB" sz="1600" b="1" dirty="0">
              <a:solidFill>
                <a:srgbClr val="E077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Email</a:t>
            </a:r>
            <a:endParaRPr lang="en-GB" sz="1600" b="1" dirty="0">
              <a:solidFill>
                <a:srgbClr val="E0771D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553" y="1460183"/>
            <a:ext cx="2950599" cy="4425899"/>
          </a:xfrm>
          <a:prstGeom prst="rect">
            <a:avLst/>
          </a:prstGeom>
          <a:ln w="28575">
            <a:solidFill>
              <a:srgbClr val="007989"/>
            </a:solidFill>
          </a:ln>
        </p:spPr>
      </p:pic>
    </p:spTree>
    <p:extLst>
      <p:ext uri="{BB962C8B-B14F-4D97-AF65-F5344CB8AC3E}">
        <p14:creationId xmlns:p14="http://schemas.microsoft.com/office/powerpoint/2010/main" val="39738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Audio</a:t>
            </a:r>
            <a:endParaRPr lang="en-GB" sz="1600" b="1" dirty="0">
              <a:solidFill>
                <a:srgbClr val="E0771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77997"/>
            <a:ext cx="2285836" cy="4166432"/>
          </a:xfrm>
          <a:prstGeom prst="rect">
            <a:avLst/>
          </a:prstGeom>
        </p:spPr>
      </p:pic>
      <p:pic>
        <p:nvPicPr>
          <p:cNvPr id="4" name="QcrCnhnjhvQ?list=PLuGC7oAl5U5LOqgTRiPrFWGy3EoxI-jeS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71600" y="198884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MAKING ASSUMPTIONS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E0771D"/>
                </a:solidFill>
              </a:rPr>
              <a:t>Audio</a:t>
            </a:r>
            <a:endParaRPr lang="en-GB" sz="1600" b="1" dirty="0">
              <a:solidFill>
                <a:srgbClr val="E0771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15834"/>
            <a:ext cx="3187279" cy="4673406"/>
          </a:xfrm>
          <a:prstGeom prst="rect">
            <a:avLst/>
          </a:prstGeom>
        </p:spPr>
      </p:pic>
      <p:pic>
        <p:nvPicPr>
          <p:cNvPr id="3" name="VFQPFcG6CAI?list=PLuGC7oAl5U5LOqgTRiPrFWGy3EoxI-jeS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71600" y="198884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57</Words>
  <Application>Microsoft Office PowerPoint</Application>
  <PresentationFormat>On-screen Show (4:3)</PresentationFormat>
  <Paragraphs>18</Paragraphs>
  <Slides>8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David Foster</cp:lastModifiedBy>
  <cp:revision>55</cp:revision>
  <cp:lastPrinted>2014-07-28T15:23:35Z</cp:lastPrinted>
  <dcterms:created xsi:type="dcterms:W3CDTF">2014-07-28T14:06:41Z</dcterms:created>
  <dcterms:modified xsi:type="dcterms:W3CDTF">2014-09-30T13:31:11Z</dcterms:modified>
</cp:coreProperties>
</file>