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91" r:id="rId3"/>
    <p:sldId id="259" r:id="rId4"/>
    <p:sldId id="27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71D"/>
    <a:srgbClr val="007989"/>
    <a:srgbClr val="7AC143"/>
    <a:srgbClr val="4124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8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C6752-1868-4D98-BE3E-5E180D7AA6C4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F5C35-3859-4984-A5E3-D6D048DBD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85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2993E-D1C5-496F-BEC1-CDA5D9ED5160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36194-847A-42C2-AE46-78849E462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4272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7AC143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1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2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55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4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26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5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78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531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550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30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436096" y="6525344"/>
            <a:ext cx="1639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E0771D"/>
                </a:solidFill>
              </a:rPr>
              <a:t>Connecting</a:t>
            </a:r>
            <a:r>
              <a:rPr lang="en-GB" sz="1200" baseline="0" dirty="0" smtClean="0">
                <a:solidFill>
                  <a:srgbClr val="E0771D"/>
                </a:solidFill>
              </a:rPr>
              <a:t> with others</a:t>
            </a:r>
            <a:endParaRPr lang="en-GB" sz="1200" dirty="0">
              <a:solidFill>
                <a:srgbClr val="E0771D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077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907704" y="3144411"/>
            <a:ext cx="57791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CONNECTING WITH </a:t>
            </a:r>
            <a:b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</a:b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OTHERS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732" y="260648"/>
            <a:ext cx="5615772" cy="1669489"/>
          </a:xfrm>
          <a:prstGeom prst="rect">
            <a:avLst/>
          </a:prstGeom>
        </p:spPr>
      </p:pic>
      <p:pic>
        <p:nvPicPr>
          <p:cNvPr id="1026" name="Picture 2" descr="\\Samfil02\Samaritans\Fundraising &amp; Communications\Communications\Design Work\NEW DESIGN WORK\BRANDING\Illustrations\Illustrations for WORD 2013\PNGs for WORD templates\globe teal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82642"/>
            <a:ext cx="859530" cy="92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8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RbG9A5hG2w?list=PLuGC7oAl5U5LOqgTRiPrFWGy3EoxI-jeS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9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42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MY SUPPORT NETWORK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87924" y="2780928"/>
            <a:ext cx="1368152" cy="1368152"/>
          </a:xfrm>
          <a:prstGeom prst="ellipse">
            <a:avLst/>
          </a:prstGeom>
          <a:solidFill>
            <a:srgbClr val="007989"/>
          </a:solidFill>
          <a:ln w="38100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ME</a:t>
            </a:r>
            <a:endParaRPr lang="en-GB" sz="28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126567" y="3284984"/>
            <a:ext cx="2313393" cy="41094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439960" y="2418138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09521" y="3845985"/>
            <a:ext cx="266535" cy="303095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rot="2263902">
            <a:off x="4814723" y="3959755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>
            <a:endCxn id="6" idx="3"/>
          </p:cNvCxnSpPr>
          <p:nvPr/>
        </p:nvCxnSpPr>
        <p:spPr>
          <a:xfrm flipV="1">
            <a:off x="2247403" y="3948719"/>
            <a:ext cx="1840882" cy="1000787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46571" y="4519291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211960" y="4097413"/>
            <a:ext cx="158102" cy="843756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275856" y="4905164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3620233" y="2900764"/>
            <a:ext cx="393705" cy="285001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03748" y="1709601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32" idx="3"/>
          </p:cNvCxnSpPr>
          <p:nvPr/>
        </p:nvCxnSpPr>
        <p:spPr>
          <a:xfrm flipV="1">
            <a:off x="5126567" y="2717911"/>
            <a:ext cx="741732" cy="479403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652120" y="1457926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2036057" y="3496345"/>
            <a:ext cx="1977881" cy="142500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5556" y="2528900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5167071" y="3567595"/>
            <a:ext cx="1853201" cy="725501"/>
          </a:xfrm>
          <a:prstGeom prst="line">
            <a:avLst/>
          </a:prstGeom>
          <a:ln w="19050">
            <a:solidFill>
              <a:srgbClr val="007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876256" y="4005064"/>
            <a:ext cx="1476164" cy="1476164"/>
          </a:xfrm>
          <a:prstGeom prst="ellipse">
            <a:avLst/>
          </a:prstGeom>
          <a:noFill/>
          <a:ln w="28575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1"/>
          <p:cNvSpPr txBox="1"/>
          <p:nvPr/>
        </p:nvSpPr>
        <p:spPr>
          <a:xfrm>
            <a:off x="2545533" y="2268740"/>
            <a:ext cx="100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rgbClr val="007989"/>
                </a:solidFill>
              </a:rPr>
              <a:t>Teacher</a:t>
            </a:r>
            <a:endParaRPr lang="en-GB" sz="2000" dirty="0">
              <a:solidFill>
                <a:srgbClr val="007989"/>
              </a:solidFill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5929909" y="1980708"/>
            <a:ext cx="893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rgbClr val="007989"/>
                </a:solidFill>
              </a:rPr>
              <a:t>Doctor</a:t>
            </a:r>
            <a:endParaRPr lang="en-GB" sz="2000" dirty="0">
              <a:solidFill>
                <a:srgbClr val="007989"/>
              </a:solidFill>
            </a:endParaRPr>
          </a:p>
        </p:txBody>
      </p:sp>
      <p:sp>
        <p:nvSpPr>
          <p:cNvPr id="28" name="TextBox 3"/>
          <p:cNvSpPr txBox="1"/>
          <p:nvPr/>
        </p:nvSpPr>
        <p:spPr>
          <a:xfrm>
            <a:off x="3337621" y="5477162"/>
            <a:ext cx="1346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rgbClr val="007989"/>
                </a:solidFill>
              </a:rPr>
              <a:t>Samaritans</a:t>
            </a:r>
            <a:endParaRPr lang="en-GB" sz="2000" dirty="0">
              <a:solidFill>
                <a:srgbClr val="007989"/>
              </a:solidFill>
            </a:endParaRPr>
          </a:p>
        </p:txBody>
      </p:sp>
      <p:sp>
        <p:nvSpPr>
          <p:cNvPr id="29" name="TextBox 6"/>
          <p:cNvSpPr txBox="1"/>
          <p:nvPr/>
        </p:nvSpPr>
        <p:spPr>
          <a:xfrm>
            <a:off x="7082037" y="4572996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err="1" smtClean="0">
                <a:solidFill>
                  <a:srgbClr val="007989"/>
                </a:solidFill>
              </a:rPr>
              <a:t>Childline</a:t>
            </a:r>
            <a:endParaRPr lang="en-GB" sz="2000" dirty="0">
              <a:solidFill>
                <a:srgbClr val="007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42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MY SUPPORT NETWORK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2630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Audio clip – My story - Grace</a:t>
            </a:r>
            <a:endParaRPr lang="en-GB" sz="1600" b="1" dirty="0">
              <a:solidFill>
                <a:srgbClr val="E0771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77724"/>
            <a:ext cx="2403026" cy="3523484"/>
          </a:xfrm>
          <a:prstGeom prst="rect">
            <a:avLst/>
          </a:prstGeom>
        </p:spPr>
      </p:pic>
      <p:pic>
        <p:nvPicPr>
          <p:cNvPr id="3" name="xRbG9A5hG2w?list=PLuGC7oAl5U5LOqgTRiPrFWGy3EoxI-je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9592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18</Words>
  <Application>Microsoft Office PowerPoint</Application>
  <PresentationFormat>On-screen Show (4:3)</PresentationFormat>
  <Paragraphs>8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David Foster</cp:lastModifiedBy>
  <cp:revision>55</cp:revision>
  <cp:lastPrinted>2014-07-28T15:23:35Z</cp:lastPrinted>
  <dcterms:created xsi:type="dcterms:W3CDTF">2014-07-28T14:06:41Z</dcterms:created>
  <dcterms:modified xsi:type="dcterms:W3CDTF">2014-09-30T14:27:50Z</dcterms:modified>
</cp:coreProperties>
</file>