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5.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6.xml" ContentType="application/vnd.openxmlformats-officedocument.theme+xml"/>
  <Override PartName="/ppt/slideLayouts/slideLayout12.xml" ContentType="application/vnd.openxmlformats-officedocument.presentationml.slideLayout+xml"/>
  <Override PartName="/ppt/theme/theme7.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8.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46" r:id="rId4"/>
    <p:sldMasterId id="2147483838" r:id="rId5"/>
    <p:sldMasterId id="2147483886" r:id="rId6"/>
    <p:sldMasterId id="2147483919" r:id="rId7"/>
    <p:sldMasterId id="2147483923" r:id="rId8"/>
    <p:sldMasterId id="2147483928" r:id="rId9"/>
    <p:sldMasterId id="2147483932" r:id="rId10"/>
    <p:sldMasterId id="2147483934" r:id="rId11"/>
    <p:sldMasterId id="2147483937" r:id="rId12"/>
  </p:sldMasterIdLst>
  <p:notesMasterIdLst>
    <p:notesMasterId r:id="rId14"/>
  </p:notesMasterIdLst>
  <p:handoutMasterIdLst>
    <p:handoutMasterId r:id="rId15"/>
  </p:handoutMasterIdLst>
  <p:sldIdLst>
    <p:sldId id="334" r:id="rId13"/>
  </p:sldIdLst>
  <p:sldSz cx="9144000" cy="6858000" type="screen4x3"/>
  <p:notesSz cx="6858000" cy="9144000"/>
  <p:embeddedFontLst>
    <p:embeddedFont>
      <p:font typeface="Calibri" panose="020F0502020204030204" pitchFamily="34" charset="0"/>
      <p:regular r:id="rId16"/>
      <p:bold r:id="rId17"/>
      <p:italic r:id="rId18"/>
      <p:boldItalic r:id="rId19"/>
    </p:embeddedFont>
    <p:embeddedFont>
      <p:font typeface="Varah" panose="020B0604020202020204" charset="0"/>
      <p:regular r:id="rId20"/>
      <p:bold r:id="rId21"/>
      <p:italic r:id="rId22"/>
      <p:boldItalic r:id="rId23"/>
    </p:embeddedFont>
    <p:embeddedFont>
      <p:font typeface="Varah " panose="020B0604020202020204" charset="0"/>
      <p:regular r:id="rId24"/>
      <p:bold r:id="rId25"/>
      <p:italic r:id="rId26"/>
      <p:boldItalic r:id="rId27"/>
    </p:embeddedFont>
  </p:embeddedFontLst>
  <p:defaultTextStyle>
    <a:defPPr>
      <a:defRPr lang="en-US"/>
    </a:defPPr>
    <a:lvl1pPr algn="l" defTabSz="457200" rtl="0" eaLnBrk="0" fontAlgn="base" hangingPunct="0">
      <a:spcBef>
        <a:spcPct val="0"/>
      </a:spcBef>
      <a:spcAft>
        <a:spcPct val="0"/>
      </a:spcAft>
      <a:defRPr kern="1200">
        <a:solidFill>
          <a:schemeClr val="tx1"/>
        </a:solidFill>
        <a:latin typeface="Calibri"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521415D9-36F7-43E2-AB2F-B90AF26B5E84}">
      <p14:sectionLst xmlns:p14="http://schemas.microsoft.com/office/powerpoint/2010/main">
        <p14:section name="Default Section" id="{9B6D13EB-7CD9-7445-8340-A6977B929256}">
          <p14:sldIdLst>
            <p14:sldId id="33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5E67"/>
    <a:srgbClr val="84BD00"/>
    <a:srgbClr val="FF8243"/>
    <a:srgbClr val="FF9966"/>
    <a:srgbClr val="FF66CC"/>
    <a:srgbClr val="84BD55"/>
    <a:srgbClr val="B6D8A3"/>
    <a:srgbClr val="004455"/>
    <a:srgbClr val="00A58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CA2CAD-8574-4EE5-9302-C98CE232B82D}" v="4" dt="2021-05-27T14:29:35.0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47864" autoAdjust="0"/>
  </p:normalViewPr>
  <p:slideViewPr>
    <p:cSldViewPr snapToGrid="0">
      <p:cViewPr varScale="1">
        <p:scale>
          <a:sx n="37" d="100"/>
          <a:sy n="37" d="100"/>
        </p:scale>
        <p:origin x="1978" y="4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customXml" Target="../customXml/item3.xml"/><Relationship Id="rId21" Type="http://schemas.openxmlformats.org/officeDocument/2006/relationships/font" Target="fonts/font6.fntdata"/><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font" Target="fonts/font2.fntdata"/><Relationship Id="rId25" Type="http://schemas.openxmlformats.org/officeDocument/2006/relationships/font" Target="fonts/font10.fntdata"/><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font" Target="fonts/font9.fntdata"/><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font" Target="fonts/font4.fntdata"/><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theme" Target="theme/theme1.xml"/><Relationship Id="rId8" Type="http://schemas.openxmlformats.org/officeDocument/2006/relationships/slideMaster" Target="slideMasters/slideMaster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nessa Hamilton" userId="8f97071f-9af9-482a-abc2-c88190eae281" providerId="ADAL" clId="{BFCA2CAD-8574-4EE5-9302-C98CE232B82D}"/>
    <pc:docChg chg="undo custSel addSld delSld modSld addMainMaster delMainMaster modMainMaster modSection">
      <pc:chgData name="Vanessa Hamilton" userId="8f97071f-9af9-482a-abc2-c88190eae281" providerId="ADAL" clId="{BFCA2CAD-8574-4EE5-9302-C98CE232B82D}" dt="2021-05-27T14:30:43.099" v="43" actId="47"/>
      <pc:docMkLst>
        <pc:docMk/>
      </pc:docMkLst>
      <pc:sldChg chg="del">
        <pc:chgData name="Vanessa Hamilton" userId="8f97071f-9af9-482a-abc2-c88190eae281" providerId="ADAL" clId="{BFCA2CAD-8574-4EE5-9302-C98CE232B82D}" dt="2021-05-27T14:22:47.737" v="0" actId="47"/>
        <pc:sldMkLst>
          <pc:docMk/>
          <pc:sldMk cId="1438751922" sldId="256"/>
        </pc:sldMkLst>
      </pc:sldChg>
      <pc:sldChg chg="addSp delSp modSp del mod modClrScheme delDesignElem chgLayout">
        <pc:chgData name="Vanessa Hamilton" userId="8f97071f-9af9-482a-abc2-c88190eae281" providerId="ADAL" clId="{BFCA2CAD-8574-4EE5-9302-C98CE232B82D}" dt="2021-05-27T14:28:57.226" v="30" actId="47"/>
        <pc:sldMkLst>
          <pc:docMk/>
          <pc:sldMk cId="3667902175" sldId="256"/>
        </pc:sldMkLst>
        <pc:spChg chg="add del mod ord">
          <ac:chgData name="Vanessa Hamilton" userId="8f97071f-9af9-482a-abc2-c88190eae281" providerId="ADAL" clId="{BFCA2CAD-8574-4EE5-9302-C98CE232B82D}" dt="2021-05-27T14:27:47.556" v="19" actId="700"/>
          <ac:spMkLst>
            <pc:docMk/>
            <pc:sldMk cId="3667902175" sldId="256"/>
            <ac:spMk id="2" creationId="{F8B017C0-ECA4-4410-BF37-E2DAC74AA15F}"/>
          </ac:spMkLst>
        </pc:spChg>
        <pc:spChg chg="add del mod ord">
          <ac:chgData name="Vanessa Hamilton" userId="8f97071f-9af9-482a-abc2-c88190eae281" providerId="ADAL" clId="{BFCA2CAD-8574-4EE5-9302-C98CE232B82D}" dt="2021-05-27T14:27:47.556" v="19" actId="700"/>
          <ac:spMkLst>
            <pc:docMk/>
            <pc:sldMk cId="3667902175" sldId="256"/>
            <ac:spMk id="3" creationId="{2AAD9C3B-754D-44AC-A9F8-AA7A07B02386}"/>
          </ac:spMkLst>
        </pc:spChg>
        <pc:spChg chg="add del">
          <ac:chgData name="Vanessa Hamilton" userId="8f97071f-9af9-482a-abc2-c88190eae281" providerId="ADAL" clId="{BFCA2CAD-8574-4EE5-9302-C98CE232B82D}" dt="2021-05-27T14:27:47.556" v="19" actId="700"/>
          <ac:spMkLst>
            <pc:docMk/>
            <pc:sldMk cId="3667902175" sldId="256"/>
            <ac:spMk id="9" creationId="{42A4FC2C-047E-45A5-965D-8E1E3BF09BC6}"/>
          </ac:spMkLst>
        </pc:spChg>
        <pc:picChg chg="mod">
          <ac:chgData name="Vanessa Hamilton" userId="8f97071f-9af9-482a-abc2-c88190eae281" providerId="ADAL" clId="{BFCA2CAD-8574-4EE5-9302-C98CE232B82D}" dt="2021-05-27T14:27:55.152" v="23" actId="1076"/>
          <ac:picMkLst>
            <pc:docMk/>
            <pc:sldMk cId="3667902175" sldId="256"/>
            <ac:picMk id="4" creationId="{41E7F6B2-CE47-4C06-8404-E9385CD181E1}"/>
          </ac:picMkLst>
        </pc:picChg>
      </pc:sldChg>
      <pc:sldChg chg="del">
        <pc:chgData name="Vanessa Hamilton" userId="8f97071f-9af9-482a-abc2-c88190eae281" providerId="ADAL" clId="{BFCA2CAD-8574-4EE5-9302-C98CE232B82D}" dt="2021-05-27T14:22:58.566" v="12" actId="47"/>
        <pc:sldMkLst>
          <pc:docMk/>
          <pc:sldMk cId="3158012282" sldId="263"/>
        </pc:sldMkLst>
      </pc:sldChg>
      <pc:sldChg chg="del">
        <pc:chgData name="Vanessa Hamilton" userId="8f97071f-9af9-482a-abc2-c88190eae281" providerId="ADAL" clId="{BFCA2CAD-8574-4EE5-9302-C98CE232B82D}" dt="2021-05-27T14:22:51.633" v="6" actId="47"/>
        <pc:sldMkLst>
          <pc:docMk/>
          <pc:sldMk cId="3908976695" sldId="267"/>
        </pc:sldMkLst>
      </pc:sldChg>
      <pc:sldChg chg="del">
        <pc:chgData name="Vanessa Hamilton" userId="8f97071f-9af9-482a-abc2-c88190eae281" providerId="ADAL" clId="{BFCA2CAD-8574-4EE5-9302-C98CE232B82D}" dt="2021-05-27T14:28:07.760" v="26" actId="47"/>
        <pc:sldMkLst>
          <pc:docMk/>
          <pc:sldMk cId="2229410003" sldId="268"/>
        </pc:sldMkLst>
      </pc:sldChg>
      <pc:sldChg chg="del">
        <pc:chgData name="Vanessa Hamilton" userId="8f97071f-9af9-482a-abc2-c88190eae281" providerId="ADAL" clId="{BFCA2CAD-8574-4EE5-9302-C98CE232B82D}" dt="2021-05-27T14:22:57.287" v="11" actId="47"/>
        <pc:sldMkLst>
          <pc:docMk/>
          <pc:sldMk cId="2968751019" sldId="273"/>
        </pc:sldMkLst>
      </pc:sldChg>
      <pc:sldChg chg="del">
        <pc:chgData name="Vanessa Hamilton" userId="8f97071f-9af9-482a-abc2-c88190eae281" providerId="ADAL" clId="{BFCA2CAD-8574-4EE5-9302-C98CE232B82D}" dt="2021-05-27T14:22:54.128" v="10" actId="47"/>
        <pc:sldMkLst>
          <pc:docMk/>
          <pc:sldMk cId="2195238119" sldId="275"/>
        </pc:sldMkLst>
      </pc:sldChg>
      <pc:sldChg chg="del">
        <pc:chgData name="Vanessa Hamilton" userId="8f97071f-9af9-482a-abc2-c88190eae281" providerId="ADAL" clId="{BFCA2CAD-8574-4EE5-9302-C98CE232B82D}" dt="2021-05-27T14:23:00.483" v="14" actId="47"/>
        <pc:sldMkLst>
          <pc:docMk/>
          <pc:sldMk cId="919127980" sldId="292"/>
        </pc:sldMkLst>
      </pc:sldChg>
      <pc:sldChg chg="delSp modSp mod">
        <pc:chgData name="Vanessa Hamilton" userId="8f97071f-9af9-482a-abc2-c88190eae281" providerId="ADAL" clId="{BFCA2CAD-8574-4EE5-9302-C98CE232B82D}" dt="2021-05-27T14:28:54.121" v="29" actId="478"/>
        <pc:sldMkLst>
          <pc:docMk/>
          <pc:sldMk cId="1958704663" sldId="334"/>
        </pc:sldMkLst>
        <pc:picChg chg="del mod">
          <ac:chgData name="Vanessa Hamilton" userId="8f97071f-9af9-482a-abc2-c88190eae281" providerId="ADAL" clId="{BFCA2CAD-8574-4EE5-9302-C98CE232B82D}" dt="2021-05-27T14:28:54.121" v="29" actId="478"/>
          <ac:picMkLst>
            <pc:docMk/>
            <pc:sldMk cId="1958704663" sldId="334"/>
            <ac:picMk id="3" creationId="{75A0EF15-64F8-4DD9-8163-68150DF12189}"/>
          </ac:picMkLst>
        </pc:picChg>
      </pc:sldChg>
      <pc:sldChg chg="addSp delSp modSp new del mod modClrScheme chgLayout">
        <pc:chgData name="Vanessa Hamilton" userId="8f97071f-9af9-482a-abc2-c88190eae281" providerId="ADAL" clId="{BFCA2CAD-8574-4EE5-9302-C98CE232B82D}" dt="2021-05-27T14:30:41.674" v="42" actId="47"/>
        <pc:sldMkLst>
          <pc:docMk/>
          <pc:sldMk cId="402584931" sldId="335"/>
        </pc:sldMkLst>
        <pc:spChg chg="del">
          <ac:chgData name="Vanessa Hamilton" userId="8f97071f-9af9-482a-abc2-c88190eae281" providerId="ADAL" clId="{BFCA2CAD-8574-4EE5-9302-C98CE232B82D}" dt="2021-05-27T14:29:33.548" v="33" actId="478"/>
          <ac:spMkLst>
            <pc:docMk/>
            <pc:sldMk cId="402584931" sldId="335"/>
            <ac:spMk id="2" creationId="{9D8EE1BD-3602-478E-8446-B2FC9090636A}"/>
          </ac:spMkLst>
        </pc:spChg>
        <pc:spChg chg="del">
          <ac:chgData name="Vanessa Hamilton" userId="8f97071f-9af9-482a-abc2-c88190eae281" providerId="ADAL" clId="{BFCA2CAD-8574-4EE5-9302-C98CE232B82D}" dt="2021-05-27T14:29:32.228" v="32" actId="478"/>
          <ac:spMkLst>
            <pc:docMk/>
            <pc:sldMk cId="402584931" sldId="335"/>
            <ac:spMk id="3" creationId="{D54FFF31-E532-47DC-8C14-9A6FD65C2FB0}"/>
          </ac:spMkLst>
        </pc:spChg>
        <pc:picChg chg="add mod">
          <ac:chgData name="Vanessa Hamilton" userId="8f97071f-9af9-482a-abc2-c88190eae281" providerId="ADAL" clId="{BFCA2CAD-8574-4EE5-9302-C98CE232B82D}" dt="2021-05-27T14:30:01.869" v="39" actId="1076"/>
          <ac:picMkLst>
            <pc:docMk/>
            <pc:sldMk cId="402584931" sldId="335"/>
            <ac:picMk id="4" creationId="{D1DE3719-3387-44E4-8B92-612AE59006DB}"/>
          </ac:picMkLst>
        </pc:picChg>
      </pc:sldChg>
      <pc:sldChg chg="new del">
        <pc:chgData name="Vanessa Hamilton" userId="8f97071f-9af9-482a-abc2-c88190eae281" providerId="ADAL" clId="{BFCA2CAD-8574-4EE5-9302-C98CE232B82D}" dt="2021-05-27T14:28:08.843" v="27" actId="47"/>
        <pc:sldMkLst>
          <pc:docMk/>
          <pc:sldMk cId="874671178" sldId="335"/>
        </pc:sldMkLst>
      </pc:sldChg>
      <pc:sldChg chg="new del">
        <pc:chgData name="Vanessa Hamilton" userId="8f97071f-9af9-482a-abc2-c88190eae281" providerId="ADAL" clId="{BFCA2CAD-8574-4EE5-9302-C98CE232B82D}" dt="2021-05-27T14:28:09.904" v="28" actId="47"/>
        <pc:sldMkLst>
          <pc:docMk/>
          <pc:sldMk cId="118429723" sldId="336"/>
        </pc:sldMkLst>
      </pc:sldChg>
      <pc:sldChg chg="new del">
        <pc:chgData name="Vanessa Hamilton" userId="8f97071f-9af9-482a-abc2-c88190eae281" providerId="ADAL" clId="{BFCA2CAD-8574-4EE5-9302-C98CE232B82D}" dt="2021-05-27T14:30:43.099" v="43" actId="47"/>
        <pc:sldMkLst>
          <pc:docMk/>
          <pc:sldMk cId="2474312750" sldId="336"/>
        </pc:sldMkLst>
      </pc:sldChg>
      <pc:sldChg chg="del">
        <pc:chgData name="Vanessa Hamilton" userId="8f97071f-9af9-482a-abc2-c88190eae281" providerId="ADAL" clId="{BFCA2CAD-8574-4EE5-9302-C98CE232B82D}" dt="2021-05-27T14:22:52.749" v="8" actId="47"/>
        <pc:sldMkLst>
          <pc:docMk/>
          <pc:sldMk cId="3606162357" sldId="336"/>
        </pc:sldMkLst>
      </pc:sldChg>
      <pc:sldChg chg="del">
        <pc:chgData name="Vanessa Hamilton" userId="8f97071f-9af9-482a-abc2-c88190eae281" providerId="ADAL" clId="{BFCA2CAD-8574-4EE5-9302-C98CE232B82D}" dt="2021-05-27T14:22:50.215" v="4" actId="47"/>
        <pc:sldMkLst>
          <pc:docMk/>
          <pc:sldMk cId="1574092863" sldId="342"/>
        </pc:sldMkLst>
      </pc:sldChg>
      <pc:sldChg chg="del">
        <pc:chgData name="Vanessa Hamilton" userId="8f97071f-9af9-482a-abc2-c88190eae281" providerId="ADAL" clId="{BFCA2CAD-8574-4EE5-9302-C98CE232B82D}" dt="2021-05-27T14:22:49.034" v="2" actId="47"/>
        <pc:sldMkLst>
          <pc:docMk/>
          <pc:sldMk cId="1468908687" sldId="343"/>
        </pc:sldMkLst>
      </pc:sldChg>
      <pc:sldChg chg="del">
        <pc:chgData name="Vanessa Hamilton" userId="8f97071f-9af9-482a-abc2-c88190eae281" providerId="ADAL" clId="{BFCA2CAD-8574-4EE5-9302-C98CE232B82D}" dt="2021-05-27T14:22:49.665" v="3" actId="47"/>
        <pc:sldMkLst>
          <pc:docMk/>
          <pc:sldMk cId="1741021214" sldId="346"/>
        </pc:sldMkLst>
      </pc:sldChg>
      <pc:sldChg chg="del">
        <pc:chgData name="Vanessa Hamilton" userId="8f97071f-9af9-482a-abc2-c88190eae281" providerId="ADAL" clId="{BFCA2CAD-8574-4EE5-9302-C98CE232B82D}" dt="2021-05-27T14:22:53.459" v="9" actId="47"/>
        <pc:sldMkLst>
          <pc:docMk/>
          <pc:sldMk cId="1063919345" sldId="365"/>
        </pc:sldMkLst>
      </pc:sldChg>
      <pc:sldChg chg="del">
        <pc:chgData name="Vanessa Hamilton" userId="8f97071f-9af9-482a-abc2-c88190eae281" providerId="ADAL" clId="{BFCA2CAD-8574-4EE5-9302-C98CE232B82D}" dt="2021-05-27T14:22:48.402" v="1" actId="47"/>
        <pc:sldMkLst>
          <pc:docMk/>
          <pc:sldMk cId="3110748246" sldId="367"/>
        </pc:sldMkLst>
      </pc:sldChg>
      <pc:sldChg chg="del">
        <pc:chgData name="Vanessa Hamilton" userId="8f97071f-9af9-482a-abc2-c88190eae281" providerId="ADAL" clId="{BFCA2CAD-8574-4EE5-9302-C98CE232B82D}" dt="2021-05-27T14:22:52.235" v="7" actId="47"/>
        <pc:sldMkLst>
          <pc:docMk/>
          <pc:sldMk cId="3775766311" sldId="368"/>
        </pc:sldMkLst>
      </pc:sldChg>
      <pc:sldChg chg="del">
        <pc:chgData name="Vanessa Hamilton" userId="8f97071f-9af9-482a-abc2-c88190eae281" providerId="ADAL" clId="{BFCA2CAD-8574-4EE5-9302-C98CE232B82D}" dt="2021-05-27T14:22:50.977" v="5" actId="47"/>
        <pc:sldMkLst>
          <pc:docMk/>
          <pc:sldMk cId="3685328006" sldId="833"/>
        </pc:sldMkLst>
      </pc:sldChg>
      <pc:sldChg chg="del">
        <pc:chgData name="Vanessa Hamilton" userId="8f97071f-9af9-482a-abc2-c88190eae281" providerId="ADAL" clId="{BFCA2CAD-8574-4EE5-9302-C98CE232B82D}" dt="2021-05-27T14:22:59.522" v="13" actId="47"/>
        <pc:sldMkLst>
          <pc:docMk/>
          <pc:sldMk cId="4023758375" sldId="834"/>
        </pc:sldMkLst>
      </pc:sldChg>
      <pc:sldMasterChg chg="delSp mod">
        <pc:chgData name="Vanessa Hamilton" userId="8f97071f-9af9-482a-abc2-c88190eae281" providerId="ADAL" clId="{BFCA2CAD-8574-4EE5-9302-C98CE232B82D}" dt="2021-05-27T14:29:57.357" v="38" actId="478"/>
        <pc:sldMasterMkLst>
          <pc:docMk/>
          <pc:sldMasterMk cId="3961792198" sldId="2147483838"/>
        </pc:sldMasterMkLst>
        <pc:picChg chg="del">
          <ac:chgData name="Vanessa Hamilton" userId="8f97071f-9af9-482a-abc2-c88190eae281" providerId="ADAL" clId="{BFCA2CAD-8574-4EE5-9302-C98CE232B82D}" dt="2021-05-27T14:29:57.357" v="38" actId="478"/>
          <ac:picMkLst>
            <pc:docMk/>
            <pc:sldMasterMk cId="3961792198" sldId="2147483838"/>
            <ac:picMk id="3" creationId="{EFC4464E-8535-2845-B68A-44AD0CDC59CE}"/>
          </ac:picMkLst>
        </pc:picChg>
      </pc:sldMasterChg>
      <pc:sldMasterChg chg="delSldLayout">
        <pc:chgData name="Vanessa Hamilton" userId="8f97071f-9af9-482a-abc2-c88190eae281" providerId="ADAL" clId="{BFCA2CAD-8574-4EE5-9302-C98CE232B82D}" dt="2021-05-27T14:22:54.128" v="10" actId="47"/>
        <pc:sldMasterMkLst>
          <pc:docMk/>
          <pc:sldMasterMk cId="2619379311" sldId="2147483928"/>
        </pc:sldMasterMkLst>
        <pc:sldLayoutChg chg="del">
          <pc:chgData name="Vanessa Hamilton" userId="8f97071f-9af9-482a-abc2-c88190eae281" providerId="ADAL" clId="{BFCA2CAD-8574-4EE5-9302-C98CE232B82D}" dt="2021-05-27T14:22:54.128" v="10" actId="47"/>
          <pc:sldLayoutMkLst>
            <pc:docMk/>
            <pc:sldMasterMk cId="2619379311" sldId="2147483928"/>
            <pc:sldLayoutMk cId="1179050475" sldId="2147483931"/>
          </pc:sldLayoutMkLst>
        </pc:sldLayoutChg>
      </pc:sldMasterChg>
      <pc:sldMasterChg chg="add del addSldLayout delSldLayout">
        <pc:chgData name="Vanessa Hamilton" userId="8f97071f-9af9-482a-abc2-c88190eae281" providerId="ADAL" clId="{BFCA2CAD-8574-4EE5-9302-C98CE232B82D}" dt="2021-05-27T14:28:57.226" v="30" actId="47"/>
        <pc:sldMasterMkLst>
          <pc:docMk/>
          <pc:sldMasterMk cId="809608175" sldId="2147483940"/>
        </pc:sldMasterMkLst>
        <pc:sldLayoutChg chg="add del">
          <pc:chgData name="Vanessa Hamilton" userId="8f97071f-9af9-482a-abc2-c88190eae281" providerId="ADAL" clId="{BFCA2CAD-8574-4EE5-9302-C98CE232B82D}" dt="2021-05-27T14:28:57.226" v="30" actId="47"/>
          <pc:sldLayoutMkLst>
            <pc:docMk/>
            <pc:sldMasterMk cId="809608175" sldId="2147483940"/>
            <pc:sldLayoutMk cId="1329211799" sldId="2147483941"/>
          </pc:sldLayoutMkLst>
        </pc:sldLayoutChg>
        <pc:sldLayoutChg chg="add del">
          <pc:chgData name="Vanessa Hamilton" userId="8f97071f-9af9-482a-abc2-c88190eae281" providerId="ADAL" clId="{BFCA2CAD-8574-4EE5-9302-C98CE232B82D}" dt="2021-05-27T14:28:57.226" v="30" actId="47"/>
          <pc:sldLayoutMkLst>
            <pc:docMk/>
            <pc:sldMasterMk cId="809608175" sldId="2147483940"/>
            <pc:sldLayoutMk cId="108441234" sldId="2147483942"/>
          </pc:sldLayoutMkLst>
        </pc:sldLayoutChg>
        <pc:sldLayoutChg chg="add del">
          <pc:chgData name="Vanessa Hamilton" userId="8f97071f-9af9-482a-abc2-c88190eae281" providerId="ADAL" clId="{BFCA2CAD-8574-4EE5-9302-C98CE232B82D}" dt="2021-05-27T14:28:57.226" v="30" actId="47"/>
          <pc:sldLayoutMkLst>
            <pc:docMk/>
            <pc:sldMasterMk cId="809608175" sldId="2147483940"/>
            <pc:sldLayoutMk cId="3713357986" sldId="2147483943"/>
          </pc:sldLayoutMkLst>
        </pc:sldLayoutChg>
        <pc:sldLayoutChg chg="add del">
          <pc:chgData name="Vanessa Hamilton" userId="8f97071f-9af9-482a-abc2-c88190eae281" providerId="ADAL" clId="{BFCA2CAD-8574-4EE5-9302-C98CE232B82D}" dt="2021-05-27T14:28:57.226" v="30" actId="47"/>
          <pc:sldLayoutMkLst>
            <pc:docMk/>
            <pc:sldMasterMk cId="809608175" sldId="2147483940"/>
            <pc:sldLayoutMk cId="3499253198" sldId="2147483944"/>
          </pc:sldLayoutMkLst>
        </pc:sldLayoutChg>
        <pc:sldLayoutChg chg="add del">
          <pc:chgData name="Vanessa Hamilton" userId="8f97071f-9af9-482a-abc2-c88190eae281" providerId="ADAL" clId="{BFCA2CAD-8574-4EE5-9302-C98CE232B82D}" dt="2021-05-27T14:28:57.226" v="30" actId="47"/>
          <pc:sldLayoutMkLst>
            <pc:docMk/>
            <pc:sldMasterMk cId="809608175" sldId="2147483940"/>
            <pc:sldLayoutMk cId="2158011285" sldId="2147483945"/>
          </pc:sldLayoutMkLst>
        </pc:sldLayoutChg>
        <pc:sldLayoutChg chg="add del">
          <pc:chgData name="Vanessa Hamilton" userId="8f97071f-9af9-482a-abc2-c88190eae281" providerId="ADAL" clId="{BFCA2CAD-8574-4EE5-9302-C98CE232B82D}" dt="2021-05-27T14:28:57.226" v="30" actId="47"/>
          <pc:sldLayoutMkLst>
            <pc:docMk/>
            <pc:sldMasterMk cId="809608175" sldId="2147483940"/>
            <pc:sldLayoutMk cId="2109341315" sldId="2147483946"/>
          </pc:sldLayoutMkLst>
        </pc:sldLayoutChg>
        <pc:sldLayoutChg chg="add del">
          <pc:chgData name="Vanessa Hamilton" userId="8f97071f-9af9-482a-abc2-c88190eae281" providerId="ADAL" clId="{BFCA2CAD-8574-4EE5-9302-C98CE232B82D}" dt="2021-05-27T14:28:57.226" v="30" actId="47"/>
          <pc:sldLayoutMkLst>
            <pc:docMk/>
            <pc:sldMasterMk cId="809608175" sldId="2147483940"/>
            <pc:sldLayoutMk cId="3102647689" sldId="2147483947"/>
          </pc:sldLayoutMkLst>
        </pc:sldLayoutChg>
        <pc:sldLayoutChg chg="add del">
          <pc:chgData name="Vanessa Hamilton" userId="8f97071f-9af9-482a-abc2-c88190eae281" providerId="ADAL" clId="{BFCA2CAD-8574-4EE5-9302-C98CE232B82D}" dt="2021-05-27T14:28:57.226" v="30" actId="47"/>
          <pc:sldLayoutMkLst>
            <pc:docMk/>
            <pc:sldMasterMk cId="809608175" sldId="2147483940"/>
            <pc:sldLayoutMk cId="1908570941" sldId="2147483948"/>
          </pc:sldLayoutMkLst>
        </pc:sldLayoutChg>
        <pc:sldLayoutChg chg="add del">
          <pc:chgData name="Vanessa Hamilton" userId="8f97071f-9af9-482a-abc2-c88190eae281" providerId="ADAL" clId="{BFCA2CAD-8574-4EE5-9302-C98CE232B82D}" dt="2021-05-27T14:28:57.226" v="30" actId="47"/>
          <pc:sldLayoutMkLst>
            <pc:docMk/>
            <pc:sldMasterMk cId="809608175" sldId="2147483940"/>
            <pc:sldLayoutMk cId="2885683305" sldId="2147483949"/>
          </pc:sldLayoutMkLst>
        </pc:sldLayoutChg>
        <pc:sldLayoutChg chg="add del">
          <pc:chgData name="Vanessa Hamilton" userId="8f97071f-9af9-482a-abc2-c88190eae281" providerId="ADAL" clId="{BFCA2CAD-8574-4EE5-9302-C98CE232B82D}" dt="2021-05-27T14:28:57.226" v="30" actId="47"/>
          <pc:sldLayoutMkLst>
            <pc:docMk/>
            <pc:sldMasterMk cId="809608175" sldId="2147483940"/>
            <pc:sldLayoutMk cId="2700007518" sldId="2147483950"/>
          </pc:sldLayoutMkLst>
        </pc:sldLayoutChg>
        <pc:sldLayoutChg chg="add del">
          <pc:chgData name="Vanessa Hamilton" userId="8f97071f-9af9-482a-abc2-c88190eae281" providerId="ADAL" clId="{BFCA2CAD-8574-4EE5-9302-C98CE232B82D}" dt="2021-05-27T14:28:57.226" v="30" actId="47"/>
          <pc:sldLayoutMkLst>
            <pc:docMk/>
            <pc:sldMasterMk cId="809608175" sldId="2147483940"/>
            <pc:sldLayoutMk cId="2421127898" sldId="2147483951"/>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1CCFDB4B-BAD3-9649-893C-A61FEB083AEC}" type="datetimeFigureOut">
              <a:rPr lang="en-US"/>
              <a:pPr>
                <a:defRPr/>
              </a:pPr>
              <a:t>5/27/2021</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9EDA49B6-06C1-DF43-B48B-5EB000384006}" type="slidenum">
              <a:rPr lang="en-US"/>
              <a:pPr>
                <a:defRPr/>
              </a:pPr>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39CF4A0B-E83F-4541-9EF2-C69E6566017F}" type="datetimeFigureOut">
              <a:rPr lang="en-US"/>
              <a:pPr>
                <a:defRPr/>
              </a:pPr>
              <a:t>5/27/2021</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3009E33A-0849-3847-832F-12C66524BCC4}"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“I’d like to share some Samaritans listening tips with you; they have a nice easy acronym – SHUSH – to help us remember them… and to help us remember to listen more than talk too!”</a:t>
            </a:r>
            <a:br>
              <a:rPr lang="en-GB" dirty="0"/>
            </a:br>
            <a:endParaRPr lang="en-GB" dirty="0"/>
          </a:p>
          <a:p>
            <a:pPr marL="171450" indent="-171450">
              <a:buFont typeface="Arial" panose="020B0604020202020204" pitchFamily="34" charset="0"/>
              <a:buChar char="•"/>
            </a:pPr>
            <a:r>
              <a:rPr lang="en-GB" dirty="0"/>
              <a:t>“</a:t>
            </a:r>
            <a:r>
              <a:rPr lang="en-GB" b="1" dirty="0"/>
              <a:t>Show you care</a:t>
            </a:r>
            <a:r>
              <a:rPr lang="en-GB" dirty="0"/>
              <a:t>.  Focus on the other person; give them your full attention; stay present and manage and – if you feel the perfectly naturally urge to interrupt or talk – try to replace it with  listening sign such as nodding your head or saying just a short word to encourage the other person to keep talking – e.g. “go on” “tell me more about that.”</a:t>
            </a:r>
          </a:p>
          <a:p>
            <a:endParaRPr lang="en-GB" dirty="0"/>
          </a:p>
          <a:p>
            <a:pPr marL="171450" indent="-171450">
              <a:buFont typeface="Arial" panose="020B0604020202020204" pitchFamily="34" charset="0"/>
              <a:buChar char="•"/>
            </a:pPr>
            <a:r>
              <a:rPr lang="en-GB" b="1" dirty="0"/>
              <a:t>“Have patience</a:t>
            </a:r>
            <a:r>
              <a:rPr lang="en-GB" dirty="0"/>
              <a:t>. As we said before, it may take time and several attempts before a person is ready to open up. Time is key. The person sharing shouldn’t feel rushed, or they won’t feel it’s a safe environment. If the other person has paused, wait. They may not have finished speaking. Remember that it might take them some time to think through what they wat to say or they may find it difficult to express how they are feeling in words.”</a:t>
            </a:r>
            <a:br>
              <a:rPr lang="en-GB" dirty="0"/>
            </a:br>
            <a:endParaRPr lang="en-GB" dirty="0"/>
          </a:p>
          <a:p>
            <a:pPr marL="171450" indent="-171450">
              <a:buFont typeface="Arial" panose="020B0604020202020204" pitchFamily="34" charset="0"/>
              <a:buChar char="•"/>
            </a:pPr>
            <a:r>
              <a:rPr lang="en-GB" b="1" dirty="0"/>
              <a:t>“Use open questions </a:t>
            </a:r>
            <a:r>
              <a:rPr lang="en-GB" dirty="0"/>
              <a:t>that need more than a yes/no answer, and follow up e.g. ‘Tell me more’ or ‘How did that affect you?”  These questions are objective and require a person to pause, think, reflect and then hopefully expand. Be cautious of questions that start with WHY – e.g. Why did you do that? What didn’t you speak to someone as they can come across as critical or judgemental.</a:t>
            </a:r>
            <a:br>
              <a:rPr lang="en-GB" dirty="0"/>
            </a:br>
            <a:endParaRPr lang="en-GB" dirty="0"/>
          </a:p>
          <a:p>
            <a:pPr marL="171450" indent="-171450">
              <a:buFont typeface="Arial" panose="020B0604020202020204" pitchFamily="34" charset="0"/>
              <a:buChar char="•"/>
            </a:pPr>
            <a:r>
              <a:rPr lang="en-GB" dirty="0"/>
              <a:t>“</a:t>
            </a:r>
            <a:r>
              <a:rPr lang="en-GB" b="1" dirty="0"/>
              <a:t>Say it back </a:t>
            </a:r>
            <a:r>
              <a:rPr lang="en-GB" dirty="0"/>
              <a:t>to check you’ve understood – and show the other person you’re listening and </a:t>
            </a:r>
            <a:r>
              <a:rPr lang="en-GB" b="1" dirty="0"/>
              <a:t>WANT</a:t>
            </a:r>
            <a:r>
              <a:rPr lang="en-GB" dirty="0"/>
              <a:t> to understand.  Repeating something back to somebody (in their words not your own)  is a good way to reassure them that they have your undivided attention. You can check to see that you’re hearing what they want you to hear, not putting your own interpretation on the conversation – e.g. “You said that you’re finding it hard to manage your job, childcare and support your mum” rather than “You said you’re struggling to cope with multiple priorities.”</a:t>
            </a:r>
          </a:p>
          <a:p>
            <a:endParaRPr lang="en-GB" dirty="0"/>
          </a:p>
          <a:p>
            <a:pPr marL="171450" indent="-171450">
              <a:buFont typeface="Arial" panose="020B0604020202020204" pitchFamily="34" charset="0"/>
              <a:buChar char="•"/>
            </a:pPr>
            <a:r>
              <a:rPr lang="en-GB" b="1" dirty="0"/>
              <a:t>“Have courage. </a:t>
            </a:r>
            <a:r>
              <a:rPr lang="en-GB" dirty="0"/>
              <a:t>Don’t be put off by an initial negative response and don’t feel you have to fill a silence in a conversation. Show you’re willing to listen – sometimes just kindness and patience are exactly what somebody needs to be able to share what is going on for them.”</a:t>
            </a:r>
          </a:p>
          <a:p>
            <a:endParaRPr lang="en-GB" dirty="0"/>
          </a:p>
          <a:p>
            <a:r>
              <a:rPr lang="en-GB" b="1" i="1" dirty="0"/>
              <a:t>Note: </a:t>
            </a:r>
            <a:r>
              <a:rPr lang="en-GB" i="1" dirty="0"/>
              <a:t>Prompt for any questions/comments on the SHUSH Tips. </a:t>
            </a:r>
            <a:endParaRPr lang="en-GB" dirty="0"/>
          </a:p>
          <a:p>
            <a:endParaRPr lang="en-GB"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a:t>“Active listening is a skill, and it takes practice; but don’t give up and remember you can only do your best. Supporting someone can be challenging in itself. If you're helping someone who’s struggling to cope, make sure you take care of yourself as well. </a:t>
            </a:r>
          </a:p>
          <a:p>
            <a:endParaRPr lang="en-GB"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1200" b="1" i="1"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b="1" i="1" dirty="0"/>
              <a:t>TRANSITION: </a:t>
            </a:r>
            <a:r>
              <a:rPr lang="en-GB" sz="1200" i="1" dirty="0"/>
              <a:t>“Let’s recap what we’ve covered today…”</a:t>
            </a:r>
            <a:endParaRPr lang="en-GB" sz="1200" dirty="0"/>
          </a:p>
        </p:txBody>
      </p:sp>
      <p:sp>
        <p:nvSpPr>
          <p:cNvPr id="4" name="Slide Number Placeholder 3"/>
          <p:cNvSpPr>
            <a:spLocks noGrp="1"/>
          </p:cNvSpPr>
          <p:nvPr>
            <p:ph type="sldNum" sz="quarter" idx="5"/>
          </p:nvPr>
        </p:nvSpPr>
        <p:spPr/>
        <p:txBody>
          <a:bodyPr/>
          <a:lstStyle/>
          <a:p>
            <a:pPr>
              <a:defRPr/>
            </a:pPr>
            <a:fld id="{3009E33A-0849-3847-832F-12C66524BCC4}" type="slidenum">
              <a:rPr lang="en-US" smtClean="0"/>
              <a:pPr>
                <a:defRPr/>
              </a:pPr>
              <a:t>1</a:t>
            </a:fld>
            <a:endParaRPr lang="en-US" dirty="0"/>
          </a:p>
        </p:txBody>
      </p:sp>
    </p:spTree>
    <p:extLst>
      <p:ext uri="{BB962C8B-B14F-4D97-AF65-F5344CB8AC3E}">
        <p14:creationId xmlns:p14="http://schemas.microsoft.com/office/powerpoint/2010/main" val="1955341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361B6E6E-5872-2148-8AB4-87996ADB0926}"/>
              </a:ext>
            </a:extLst>
          </p:cNvPr>
          <p:cNvSpPr>
            <a:spLocks noGrp="1"/>
          </p:cNvSpPr>
          <p:nvPr>
            <p:ph type="body" sz="quarter" idx="10" hasCustomPrompt="1"/>
          </p:nvPr>
        </p:nvSpPr>
        <p:spPr>
          <a:xfrm>
            <a:off x="1620043" y="2131764"/>
            <a:ext cx="5903913" cy="865188"/>
          </a:xfrm>
          <a:prstGeom prst="rect">
            <a:avLst/>
          </a:prstGeom>
        </p:spPr>
        <p:txBody>
          <a:bodyPr/>
          <a:lstStyle>
            <a:lvl1pPr marL="0" indent="0" algn="ctr">
              <a:buNone/>
              <a:defRPr sz="4400" b="1" i="0">
                <a:solidFill>
                  <a:schemeClr val="bg1"/>
                </a:solidFill>
                <a:latin typeface="Varah" pitchFamily="2" charset="77"/>
              </a:defRPr>
            </a:lvl1pPr>
          </a:lstStyle>
          <a:p>
            <a:pPr lvl="0"/>
            <a:r>
              <a:rPr lang="en-US"/>
              <a:t>Add title</a:t>
            </a:r>
          </a:p>
        </p:txBody>
      </p:sp>
      <p:sp>
        <p:nvSpPr>
          <p:cNvPr id="12" name="Text Placeholder 11">
            <a:extLst>
              <a:ext uri="{FF2B5EF4-FFF2-40B4-BE49-F238E27FC236}">
                <a16:creationId xmlns:a16="http://schemas.microsoft.com/office/drawing/2014/main" id="{8AC17AE1-82B5-7843-B7FA-638107290896}"/>
              </a:ext>
            </a:extLst>
          </p:cNvPr>
          <p:cNvSpPr>
            <a:spLocks noGrp="1"/>
          </p:cNvSpPr>
          <p:nvPr>
            <p:ph type="body" sz="quarter" idx="11" hasCustomPrompt="1"/>
          </p:nvPr>
        </p:nvSpPr>
        <p:spPr>
          <a:xfrm>
            <a:off x="2520156" y="3429000"/>
            <a:ext cx="4103687" cy="722313"/>
          </a:xfrm>
          <a:prstGeom prst="rect">
            <a:avLst/>
          </a:prstGeom>
        </p:spPr>
        <p:txBody>
          <a:bodyPr/>
          <a:lstStyle>
            <a:lvl1pPr marL="0" indent="0" algn="ctr">
              <a:buNone/>
              <a:defRPr sz="2400" b="0" i="0">
                <a:solidFill>
                  <a:schemeClr val="bg1"/>
                </a:solidFill>
                <a:latin typeface="Varah " pitchFamily="2" charset="77"/>
              </a:defRPr>
            </a:lvl1pPr>
          </a:lstStyle>
          <a:p>
            <a:pPr lvl="0"/>
            <a:r>
              <a:rPr lang="en-US"/>
              <a:t>Add name</a:t>
            </a:r>
          </a:p>
          <a:p>
            <a:pPr lvl="0"/>
            <a:r>
              <a:rPr lang="en-US"/>
              <a:t>Add person’s title</a:t>
            </a:r>
          </a:p>
        </p:txBody>
      </p:sp>
    </p:spTree>
    <p:extLst>
      <p:ext uri="{BB962C8B-B14F-4D97-AF65-F5344CB8AC3E}">
        <p14:creationId xmlns:p14="http://schemas.microsoft.com/office/powerpoint/2010/main" val="110560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9">
            <a:extLst>
              <a:ext uri="{FF2B5EF4-FFF2-40B4-BE49-F238E27FC236}">
                <a16:creationId xmlns:a16="http://schemas.microsoft.com/office/drawing/2014/main" id="{7AFA940B-18E9-994B-8AF5-6FB341FCC521}"/>
              </a:ext>
            </a:extLst>
          </p:cNvPr>
          <p:cNvSpPr>
            <a:spLocks noGrp="1"/>
          </p:cNvSpPr>
          <p:nvPr>
            <p:ph type="body" sz="quarter" idx="10" hasCustomPrompt="1"/>
          </p:nvPr>
        </p:nvSpPr>
        <p:spPr>
          <a:xfrm>
            <a:off x="683568" y="618455"/>
            <a:ext cx="7632848" cy="865188"/>
          </a:xfrm>
          <a:prstGeom prst="rect">
            <a:avLst/>
          </a:prstGeom>
        </p:spPr>
        <p:txBody>
          <a:bodyPr/>
          <a:lstStyle>
            <a:lvl1pPr marL="0" indent="0" algn="l">
              <a:buNone/>
              <a:defRPr sz="4000" b="1" i="0">
                <a:solidFill>
                  <a:srgbClr val="004455"/>
                </a:solidFill>
                <a:latin typeface="Varah" pitchFamily="2" charset="77"/>
              </a:defRPr>
            </a:lvl1pPr>
          </a:lstStyle>
          <a:p>
            <a:pPr lvl="0"/>
            <a:r>
              <a:rPr lang="en-US"/>
              <a:t>Insert page title</a:t>
            </a:r>
          </a:p>
        </p:txBody>
      </p:sp>
      <p:sp>
        <p:nvSpPr>
          <p:cNvPr id="7" name="Text Placeholder 11">
            <a:extLst>
              <a:ext uri="{FF2B5EF4-FFF2-40B4-BE49-F238E27FC236}">
                <a16:creationId xmlns:a16="http://schemas.microsoft.com/office/drawing/2014/main" id="{332C9E84-1841-4B44-867A-179FD9D1B463}"/>
              </a:ext>
            </a:extLst>
          </p:cNvPr>
          <p:cNvSpPr>
            <a:spLocks noGrp="1"/>
          </p:cNvSpPr>
          <p:nvPr>
            <p:ph type="body" sz="quarter" idx="11" hasCustomPrompt="1"/>
          </p:nvPr>
        </p:nvSpPr>
        <p:spPr>
          <a:xfrm>
            <a:off x="683568" y="1700808"/>
            <a:ext cx="7272808" cy="722313"/>
          </a:xfrm>
          <a:prstGeom prst="rect">
            <a:avLst/>
          </a:prstGeom>
        </p:spPr>
        <p:txBody>
          <a:bodyPr/>
          <a:lstStyle>
            <a:lvl1pPr marL="342900" indent="-342900" algn="l">
              <a:lnSpc>
                <a:spcPct val="100000"/>
              </a:lnSpc>
              <a:buFont typeface="Arial" panose="020B0604020202020204" pitchFamily="34" charset="0"/>
              <a:buChar char="•"/>
              <a:defRPr sz="2000" b="0" i="0">
                <a:solidFill>
                  <a:srgbClr val="004455"/>
                </a:solidFill>
                <a:latin typeface="Varah " pitchFamily="2" charset="77"/>
              </a:defRPr>
            </a:lvl1pPr>
          </a:lstStyle>
          <a:p>
            <a:pPr lvl="0"/>
            <a:r>
              <a:rPr lang="en-US"/>
              <a:t>Insert bullet point</a:t>
            </a:r>
          </a:p>
          <a:p>
            <a:pPr lvl="0"/>
            <a:r>
              <a:rPr lang="en-US"/>
              <a:t>Insert bullet point</a:t>
            </a:r>
          </a:p>
        </p:txBody>
      </p:sp>
    </p:spTree>
    <p:extLst>
      <p:ext uri="{BB962C8B-B14F-4D97-AF65-F5344CB8AC3E}">
        <p14:creationId xmlns:p14="http://schemas.microsoft.com/office/powerpoint/2010/main" val="3218420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73714066-8A84-1841-8A07-4D4C8546000B}"/>
              </a:ext>
            </a:extLst>
          </p:cNvPr>
          <p:cNvSpPr>
            <a:spLocks noGrp="1"/>
          </p:cNvSpPr>
          <p:nvPr>
            <p:ph type="body" sz="quarter" idx="10" hasCustomPrompt="1"/>
          </p:nvPr>
        </p:nvSpPr>
        <p:spPr>
          <a:xfrm>
            <a:off x="683568" y="618455"/>
            <a:ext cx="7632848" cy="865188"/>
          </a:xfrm>
          <a:prstGeom prst="rect">
            <a:avLst/>
          </a:prstGeom>
        </p:spPr>
        <p:txBody>
          <a:bodyPr/>
          <a:lstStyle>
            <a:lvl1pPr marL="0" indent="0" algn="l">
              <a:buNone/>
              <a:defRPr sz="4000" b="1" i="0">
                <a:solidFill>
                  <a:srgbClr val="004455"/>
                </a:solidFill>
                <a:latin typeface="Varah" pitchFamily="2" charset="77"/>
              </a:defRPr>
            </a:lvl1pPr>
          </a:lstStyle>
          <a:p>
            <a:pPr lvl="0"/>
            <a:r>
              <a:rPr lang="en-US"/>
              <a:t>Insert page title on</a:t>
            </a:r>
          </a:p>
          <a:p>
            <a:pPr lvl="0"/>
            <a:r>
              <a:rPr lang="en-US"/>
              <a:t>two lines</a:t>
            </a:r>
          </a:p>
        </p:txBody>
      </p:sp>
      <p:sp>
        <p:nvSpPr>
          <p:cNvPr id="6" name="Text Placeholder 11">
            <a:extLst>
              <a:ext uri="{FF2B5EF4-FFF2-40B4-BE49-F238E27FC236}">
                <a16:creationId xmlns:a16="http://schemas.microsoft.com/office/drawing/2014/main" id="{FBE668DB-E3A8-FF41-98AA-F7DCACE98B90}"/>
              </a:ext>
            </a:extLst>
          </p:cNvPr>
          <p:cNvSpPr>
            <a:spLocks noGrp="1"/>
          </p:cNvSpPr>
          <p:nvPr>
            <p:ph type="body" sz="quarter" idx="11" hasCustomPrompt="1"/>
          </p:nvPr>
        </p:nvSpPr>
        <p:spPr>
          <a:xfrm>
            <a:off x="683568" y="2130623"/>
            <a:ext cx="7272808" cy="722313"/>
          </a:xfrm>
          <a:prstGeom prst="rect">
            <a:avLst/>
          </a:prstGeom>
        </p:spPr>
        <p:txBody>
          <a:bodyPr/>
          <a:lstStyle>
            <a:lvl1pPr marL="342900" indent="-342900" algn="l">
              <a:lnSpc>
                <a:spcPct val="100000"/>
              </a:lnSpc>
              <a:buFont typeface="Arial" panose="020B0604020202020204" pitchFamily="34" charset="0"/>
              <a:buChar char="•"/>
              <a:defRPr sz="2000" b="0" i="0">
                <a:solidFill>
                  <a:srgbClr val="004455"/>
                </a:solidFill>
                <a:latin typeface="Varah " pitchFamily="2" charset="77"/>
              </a:defRPr>
            </a:lvl1pPr>
          </a:lstStyle>
          <a:p>
            <a:pPr lvl="0"/>
            <a:r>
              <a:rPr lang="en-US"/>
              <a:t>Insert bullet point</a:t>
            </a:r>
          </a:p>
          <a:p>
            <a:pPr lvl="0"/>
            <a:r>
              <a:rPr lang="en-US"/>
              <a:t>Insert bullet point</a:t>
            </a:r>
          </a:p>
        </p:txBody>
      </p:sp>
    </p:spTree>
    <p:extLst>
      <p:ext uri="{BB962C8B-B14F-4D97-AF65-F5344CB8AC3E}">
        <p14:creationId xmlns:p14="http://schemas.microsoft.com/office/powerpoint/2010/main" val="9385713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40258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9">
            <a:extLst>
              <a:ext uri="{FF2B5EF4-FFF2-40B4-BE49-F238E27FC236}">
                <a16:creationId xmlns:a16="http://schemas.microsoft.com/office/drawing/2014/main" id="{7AFA940B-18E9-994B-8AF5-6FB341FCC521}"/>
              </a:ext>
            </a:extLst>
          </p:cNvPr>
          <p:cNvSpPr>
            <a:spLocks noGrp="1"/>
          </p:cNvSpPr>
          <p:nvPr>
            <p:ph type="body" sz="quarter" idx="10" hasCustomPrompt="1"/>
          </p:nvPr>
        </p:nvSpPr>
        <p:spPr>
          <a:xfrm>
            <a:off x="683568" y="618455"/>
            <a:ext cx="7632848" cy="865188"/>
          </a:xfrm>
          <a:prstGeom prst="rect">
            <a:avLst/>
          </a:prstGeom>
        </p:spPr>
        <p:txBody>
          <a:bodyPr/>
          <a:lstStyle>
            <a:lvl1pPr marL="0" indent="0" algn="l">
              <a:buNone/>
              <a:defRPr sz="4000" b="1" i="0">
                <a:solidFill>
                  <a:srgbClr val="004455"/>
                </a:solidFill>
                <a:latin typeface="Varah" pitchFamily="2" charset="77"/>
              </a:defRPr>
            </a:lvl1pPr>
          </a:lstStyle>
          <a:p>
            <a:pPr lvl="0"/>
            <a:r>
              <a:rPr lang="en-US"/>
              <a:t>Insert page title</a:t>
            </a:r>
          </a:p>
        </p:txBody>
      </p:sp>
      <p:sp>
        <p:nvSpPr>
          <p:cNvPr id="7" name="Text Placeholder 11">
            <a:extLst>
              <a:ext uri="{FF2B5EF4-FFF2-40B4-BE49-F238E27FC236}">
                <a16:creationId xmlns:a16="http://schemas.microsoft.com/office/drawing/2014/main" id="{332C9E84-1841-4B44-867A-179FD9D1B463}"/>
              </a:ext>
            </a:extLst>
          </p:cNvPr>
          <p:cNvSpPr>
            <a:spLocks noGrp="1"/>
          </p:cNvSpPr>
          <p:nvPr>
            <p:ph type="body" sz="quarter" idx="11" hasCustomPrompt="1"/>
          </p:nvPr>
        </p:nvSpPr>
        <p:spPr>
          <a:xfrm>
            <a:off x="683568" y="1700808"/>
            <a:ext cx="7272808" cy="722313"/>
          </a:xfrm>
          <a:prstGeom prst="rect">
            <a:avLst/>
          </a:prstGeom>
        </p:spPr>
        <p:txBody>
          <a:bodyPr/>
          <a:lstStyle>
            <a:lvl1pPr marL="342900" indent="-342900" algn="l">
              <a:lnSpc>
                <a:spcPct val="100000"/>
              </a:lnSpc>
              <a:buFont typeface="Arial" panose="020B0604020202020204" pitchFamily="34" charset="0"/>
              <a:buChar char="•"/>
              <a:defRPr sz="2000" b="0" i="0">
                <a:solidFill>
                  <a:srgbClr val="004455"/>
                </a:solidFill>
                <a:latin typeface="Varah " pitchFamily="2" charset="77"/>
              </a:defRPr>
            </a:lvl1pPr>
          </a:lstStyle>
          <a:p>
            <a:pPr lvl="0"/>
            <a:r>
              <a:rPr lang="en-US"/>
              <a:t>Insert bullet point</a:t>
            </a:r>
          </a:p>
          <a:p>
            <a:pPr lvl="0"/>
            <a:r>
              <a:rPr lang="en-US"/>
              <a:t>Insert bullet point</a:t>
            </a:r>
          </a:p>
        </p:txBody>
      </p:sp>
    </p:spTree>
    <p:extLst>
      <p:ext uri="{BB962C8B-B14F-4D97-AF65-F5344CB8AC3E}">
        <p14:creationId xmlns:p14="http://schemas.microsoft.com/office/powerpoint/2010/main" val="14493920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73714066-8A84-1841-8A07-4D4C8546000B}"/>
              </a:ext>
            </a:extLst>
          </p:cNvPr>
          <p:cNvSpPr>
            <a:spLocks noGrp="1"/>
          </p:cNvSpPr>
          <p:nvPr>
            <p:ph type="body" sz="quarter" idx="10" hasCustomPrompt="1"/>
          </p:nvPr>
        </p:nvSpPr>
        <p:spPr>
          <a:xfrm>
            <a:off x="683568" y="618455"/>
            <a:ext cx="7632848" cy="865188"/>
          </a:xfrm>
          <a:prstGeom prst="rect">
            <a:avLst/>
          </a:prstGeom>
        </p:spPr>
        <p:txBody>
          <a:bodyPr/>
          <a:lstStyle>
            <a:lvl1pPr marL="0" indent="0" algn="l">
              <a:buNone/>
              <a:defRPr sz="4000" b="1" i="0">
                <a:solidFill>
                  <a:srgbClr val="004455"/>
                </a:solidFill>
                <a:latin typeface="Varah" pitchFamily="2" charset="77"/>
              </a:defRPr>
            </a:lvl1pPr>
          </a:lstStyle>
          <a:p>
            <a:pPr lvl="0"/>
            <a:r>
              <a:rPr lang="en-US"/>
              <a:t>Insert page title on</a:t>
            </a:r>
          </a:p>
          <a:p>
            <a:pPr lvl="0"/>
            <a:r>
              <a:rPr lang="en-US"/>
              <a:t>two lines</a:t>
            </a:r>
          </a:p>
        </p:txBody>
      </p:sp>
      <p:sp>
        <p:nvSpPr>
          <p:cNvPr id="6" name="Text Placeholder 11">
            <a:extLst>
              <a:ext uri="{FF2B5EF4-FFF2-40B4-BE49-F238E27FC236}">
                <a16:creationId xmlns:a16="http://schemas.microsoft.com/office/drawing/2014/main" id="{FBE668DB-E3A8-FF41-98AA-F7DCACE98B90}"/>
              </a:ext>
            </a:extLst>
          </p:cNvPr>
          <p:cNvSpPr>
            <a:spLocks noGrp="1"/>
          </p:cNvSpPr>
          <p:nvPr>
            <p:ph type="body" sz="quarter" idx="11" hasCustomPrompt="1"/>
          </p:nvPr>
        </p:nvSpPr>
        <p:spPr>
          <a:xfrm>
            <a:off x="683568" y="2130623"/>
            <a:ext cx="7272808" cy="722313"/>
          </a:xfrm>
          <a:prstGeom prst="rect">
            <a:avLst/>
          </a:prstGeom>
        </p:spPr>
        <p:txBody>
          <a:bodyPr/>
          <a:lstStyle>
            <a:lvl1pPr marL="342900" indent="-342900" algn="l">
              <a:lnSpc>
                <a:spcPct val="100000"/>
              </a:lnSpc>
              <a:buFont typeface="Arial" panose="020B0604020202020204" pitchFamily="34" charset="0"/>
              <a:buChar char="•"/>
              <a:defRPr sz="2000" b="0" i="0">
                <a:solidFill>
                  <a:srgbClr val="004455"/>
                </a:solidFill>
                <a:latin typeface="Varah " pitchFamily="2" charset="77"/>
              </a:defRPr>
            </a:lvl1pPr>
          </a:lstStyle>
          <a:p>
            <a:pPr lvl="0"/>
            <a:r>
              <a:rPr lang="en-US"/>
              <a:t>Insert bullet point</a:t>
            </a:r>
          </a:p>
          <a:p>
            <a:pPr lvl="0"/>
            <a:r>
              <a:rPr lang="en-US"/>
              <a:t>Insert bullet point</a:t>
            </a:r>
          </a:p>
        </p:txBody>
      </p:sp>
    </p:spTree>
    <p:extLst>
      <p:ext uri="{BB962C8B-B14F-4D97-AF65-F5344CB8AC3E}">
        <p14:creationId xmlns:p14="http://schemas.microsoft.com/office/powerpoint/2010/main" val="9177371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CAFC70B1-1B5A-9146-949E-18ED650102A9}"/>
              </a:ext>
            </a:extLst>
          </p:cNvPr>
          <p:cNvSpPr>
            <a:spLocks noGrp="1"/>
          </p:cNvSpPr>
          <p:nvPr>
            <p:ph type="body" sz="quarter" idx="10" hasCustomPrompt="1"/>
          </p:nvPr>
        </p:nvSpPr>
        <p:spPr>
          <a:xfrm>
            <a:off x="683568" y="618455"/>
            <a:ext cx="6768752" cy="865188"/>
          </a:xfrm>
          <a:prstGeom prst="rect">
            <a:avLst/>
          </a:prstGeom>
        </p:spPr>
        <p:txBody>
          <a:bodyPr/>
          <a:lstStyle>
            <a:lvl1pPr marL="0" indent="0" algn="l">
              <a:buNone/>
              <a:defRPr sz="4000" b="1" i="0">
                <a:solidFill>
                  <a:srgbClr val="004455"/>
                </a:solidFill>
                <a:latin typeface="Varah" pitchFamily="2" charset="77"/>
              </a:defRPr>
            </a:lvl1pPr>
          </a:lstStyle>
          <a:p>
            <a:pPr lvl="0"/>
            <a:r>
              <a:rPr lang="en-US" dirty="0"/>
              <a:t>Insert page title</a:t>
            </a:r>
          </a:p>
        </p:txBody>
      </p:sp>
      <p:sp>
        <p:nvSpPr>
          <p:cNvPr id="8" name="Text Placeholder 11">
            <a:extLst>
              <a:ext uri="{FF2B5EF4-FFF2-40B4-BE49-F238E27FC236}">
                <a16:creationId xmlns:a16="http://schemas.microsoft.com/office/drawing/2014/main" id="{7421FEF3-49BC-9A4E-810E-BA664ACF32C6}"/>
              </a:ext>
            </a:extLst>
          </p:cNvPr>
          <p:cNvSpPr>
            <a:spLocks noGrp="1"/>
          </p:cNvSpPr>
          <p:nvPr>
            <p:ph type="body" sz="quarter" idx="11" hasCustomPrompt="1"/>
          </p:nvPr>
        </p:nvSpPr>
        <p:spPr>
          <a:xfrm>
            <a:off x="683568" y="1700808"/>
            <a:ext cx="6768752" cy="722313"/>
          </a:xfrm>
          <a:prstGeom prst="rect">
            <a:avLst/>
          </a:prstGeom>
        </p:spPr>
        <p:txBody>
          <a:bodyPr/>
          <a:lstStyle>
            <a:lvl1pPr marL="342900" indent="-342900" algn="l">
              <a:lnSpc>
                <a:spcPct val="100000"/>
              </a:lnSpc>
              <a:buFont typeface="Arial" panose="020B0604020202020204" pitchFamily="34" charset="0"/>
              <a:buChar char="•"/>
              <a:defRPr sz="2000" b="0" i="0">
                <a:solidFill>
                  <a:srgbClr val="004455"/>
                </a:solidFill>
                <a:latin typeface="Varah " pitchFamily="2" charset="77"/>
              </a:defRPr>
            </a:lvl1pPr>
          </a:lstStyle>
          <a:p>
            <a:pPr lvl="0"/>
            <a:r>
              <a:rPr lang="en-US" dirty="0"/>
              <a:t>Insert bullet point</a:t>
            </a:r>
          </a:p>
          <a:p>
            <a:pPr lvl="0"/>
            <a:r>
              <a:rPr lang="en-US" dirty="0"/>
              <a:t>Insert bullet point</a:t>
            </a:r>
          </a:p>
        </p:txBody>
      </p:sp>
    </p:spTree>
    <p:extLst>
      <p:ext uri="{BB962C8B-B14F-4D97-AF65-F5344CB8AC3E}">
        <p14:creationId xmlns:p14="http://schemas.microsoft.com/office/powerpoint/2010/main" val="33346027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CAFC70B1-1B5A-9146-949E-18ED650102A9}"/>
              </a:ext>
            </a:extLst>
          </p:cNvPr>
          <p:cNvSpPr>
            <a:spLocks noGrp="1"/>
          </p:cNvSpPr>
          <p:nvPr>
            <p:ph type="body" sz="quarter" idx="10" hasCustomPrompt="1"/>
          </p:nvPr>
        </p:nvSpPr>
        <p:spPr>
          <a:xfrm>
            <a:off x="683568" y="618455"/>
            <a:ext cx="6840760" cy="865188"/>
          </a:xfrm>
          <a:prstGeom prst="rect">
            <a:avLst/>
          </a:prstGeom>
        </p:spPr>
        <p:txBody>
          <a:bodyPr/>
          <a:lstStyle>
            <a:lvl1pPr marL="0" indent="0" algn="l">
              <a:buNone/>
              <a:defRPr sz="4000" b="1" i="0">
                <a:solidFill>
                  <a:srgbClr val="004455"/>
                </a:solidFill>
                <a:latin typeface="Varah" pitchFamily="2" charset="77"/>
              </a:defRPr>
            </a:lvl1pPr>
          </a:lstStyle>
          <a:p>
            <a:pPr lvl="0"/>
            <a:r>
              <a:rPr lang="en-US" dirty="0"/>
              <a:t>Insert page title on</a:t>
            </a:r>
          </a:p>
          <a:p>
            <a:pPr lvl="0"/>
            <a:r>
              <a:rPr lang="en-US" dirty="0"/>
              <a:t>two lines</a:t>
            </a:r>
          </a:p>
        </p:txBody>
      </p:sp>
      <p:sp>
        <p:nvSpPr>
          <p:cNvPr id="8" name="Text Placeholder 11">
            <a:extLst>
              <a:ext uri="{FF2B5EF4-FFF2-40B4-BE49-F238E27FC236}">
                <a16:creationId xmlns:a16="http://schemas.microsoft.com/office/drawing/2014/main" id="{7421FEF3-49BC-9A4E-810E-BA664ACF32C6}"/>
              </a:ext>
            </a:extLst>
          </p:cNvPr>
          <p:cNvSpPr>
            <a:spLocks noGrp="1"/>
          </p:cNvSpPr>
          <p:nvPr>
            <p:ph type="body" sz="quarter" idx="11" hasCustomPrompt="1"/>
          </p:nvPr>
        </p:nvSpPr>
        <p:spPr>
          <a:xfrm>
            <a:off x="683568" y="2130623"/>
            <a:ext cx="6840760" cy="722313"/>
          </a:xfrm>
          <a:prstGeom prst="rect">
            <a:avLst/>
          </a:prstGeom>
        </p:spPr>
        <p:txBody>
          <a:bodyPr/>
          <a:lstStyle>
            <a:lvl1pPr marL="342900" indent="-342900" algn="l">
              <a:lnSpc>
                <a:spcPct val="100000"/>
              </a:lnSpc>
              <a:buFont typeface="Arial" panose="020B0604020202020204" pitchFamily="34" charset="0"/>
              <a:buChar char="•"/>
              <a:defRPr sz="2000" b="0" i="0">
                <a:solidFill>
                  <a:srgbClr val="004455"/>
                </a:solidFill>
                <a:latin typeface="Varah " pitchFamily="2" charset="77"/>
              </a:defRPr>
            </a:lvl1pPr>
          </a:lstStyle>
          <a:p>
            <a:pPr lvl="0"/>
            <a:r>
              <a:rPr lang="en-US" dirty="0"/>
              <a:t>Insert bullet point</a:t>
            </a:r>
          </a:p>
          <a:p>
            <a:pPr lvl="0"/>
            <a:r>
              <a:rPr lang="en-US" dirty="0"/>
              <a:t>Insert bullet point</a:t>
            </a:r>
          </a:p>
        </p:txBody>
      </p:sp>
    </p:spTree>
    <p:extLst>
      <p:ext uri="{BB962C8B-B14F-4D97-AF65-F5344CB8AC3E}">
        <p14:creationId xmlns:p14="http://schemas.microsoft.com/office/powerpoint/2010/main" val="62015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9">
            <a:extLst>
              <a:ext uri="{FF2B5EF4-FFF2-40B4-BE49-F238E27FC236}">
                <a16:creationId xmlns:a16="http://schemas.microsoft.com/office/drawing/2014/main" id="{7AFA940B-18E9-994B-8AF5-6FB341FCC521}"/>
              </a:ext>
            </a:extLst>
          </p:cNvPr>
          <p:cNvSpPr>
            <a:spLocks noGrp="1"/>
          </p:cNvSpPr>
          <p:nvPr>
            <p:ph type="body" sz="quarter" idx="10" hasCustomPrompt="1"/>
          </p:nvPr>
        </p:nvSpPr>
        <p:spPr>
          <a:xfrm>
            <a:off x="683568" y="618455"/>
            <a:ext cx="7632848" cy="865188"/>
          </a:xfrm>
          <a:prstGeom prst="rect">
            <a:avLst/>
          </a:prstGeom>
        </p:spPr>
        <p:txBody>
          <a:bodyPr/>
          <a:lstStyle>
            <a:lvl1pPr marL="0" indent="0" algn="l">
              <a:buNone/>
              <a:defRPr sz="4000" b="1" i="0">
                <a:solidFill>
                  <a:srgbClr val="004455"/>
                </a:solidFill>
                <a:latin typeface="Varah" pitchFamily="2" charset="77"/>
              </a:defRPr>
            </a:lvl1pPr>
          </a:lstStyle>
          <a:p>
            <a:pPr lvl="0"/>
            <a:r>
              <a:rPr lang="en-US"/>
              <a:t>Insert page title</a:t>
            </a:r>
          </a:p>
        </p:txBody>
      </p:sp>
      <p:sp>
        <p:nvSpPr>
          <p:cNvPr id="7" name="Text Placeholder 11">
            <a:extLst>
              <a:ext uri="{FF2B5EF4-FFF2-40B4-BE49-F238E27FC236}">
                <a16:creationId xmlns:a16="http://schemas.microsoft.com/office/drawing/2014/main" id="{332C9E84-1841-4B44-867A-179FD9D1B463}"/>
              </a:ext>
            </a:extLst>
          </p:cNvPr>
          <p:cNvSpPr>
            <a:spLocks noGrp="1"/>
          </p:cNvSpPr>
          <p:nvPr>
            <p:ph type="body" sz="quarter" idx="11" hasCustomPrompt="1"/>
          </p:nvPr>
        </p:nvSpPr>
        <p:spPr>
          <a:xfrm>
            <a:off x="683568" y="1700808"/>
            <a:ext cx="7272808" cy="722313"/>
          </a:xfrm>
          <a:prstGeom prst="rect">
            <a:avLst/>
          </a:prstGeom>
        </p:spPr>
        <p:txBody>
          <a:bodyPr/>
          <a:lstStyle>
            <a:lvl1pPr marL="342900" indent="-342900" algn="l">
              <a:lnSpc>
                <a:spcPct val="100000"/>
              </a:lnSpc>
              <a:buFont typeface="Arial" panose="020B0604020202020204" pitchFamily="34" charset="0"/>
              <a:buChar char="•"/>
              <a:defRPr sz="2000" b="0" i="0">
                <a:solidFill>
                  <a:srgbClr val="004455"/>
                </a:solidFill>
                <a:latin typeface="Varah " pitchFamily="2" charset="77"/>
              </a:defRPr>
            </a:lvl1pPr>
          </a:lstStyle>
          <a:p>
            <a:pPr lvl="0"/>
            <a:r>
              <a:rPr lang="en-US"/>
              <a:t>Insert bullet point</a:t>
            </a:r>
          </a:p>
          <a:p>
            <a:pPr lvl="0"/>
            <a:r>
              <a:rPr lang="en-US"/>
              <a:t>Insert bullet point</a:t>
            </a:r>
          </a:p>
        </p:txBody>
      </p:sp>
    </p:spTree>
    <p:extLst>
      <p:ext uri="{BB962C8B-B14F-4D97-AF65-F5344CB8AC3E}">
        <p14:creationId xmlns:p14="http://schemas.microsoft.com/office/powerpoint/2010/main" val="850612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73714066-8A84-1841-8A07-4D4C8546000B}"/>
              </a:ext>
            </a:extLst>
          </p:cNvPr>
          <p:cNvSpPr>
            <a:spLocks noGrp="1"/>
          </p:cNvSpPr>
          <p:nvPr>
            <p:ph type="body" sz="quarter" idx="10" hasCustomPrompt="1"/>
          </p:nvPr>
        </p:nvSpPr>
        <p:spPr>
          <a:xfrm>
            <a:off x="683568" y="618455"/>
            <a:ext cx="7632848" cy="865188"/>
          </a:xfrm>
          <a:prstGeom prst="rect">
            <a:avLst/>
          </a:prstGeom>
        </p:spPr>
        <p:txBody>
          <a:bodyPr/>
          <a:lstStyle>
            <a:lvl1pPr marL="0" indent="0" algn="l">
              <a:buNone/>
              <a:defRPr sz="4000" b="1" i="0">
                <a:solidFill>
                  <a:srgbClr val="004455"/>
                </a:solidFill>
                <a:latin typeface="Varah" pitchFamily="2" charset="77"/>
              </a:defRPr>
            </a:lvl1pPr>
          </a:lstStyle>
          <a:p>
            <a:pPr lvl="0"/>
            <a:r>
              <a:rPr lang="en-US"/>
              <a:t>Insert page title on</a:t>
            </a:r>
          </a:p>
          <a:p>
            <a:pPr lvl="0"/>
            <a:r>
              <a:rPr lang="en-US"/>
              <a:t>two lines</a:t>
            </a:r>
          </a:p>
        </p:txBody>
      </p:sp>
      <p:sp>
        <p:nvSpPr>
          <p:cNvPr id="6" name="Text Placeholder 11">
            <a:extLst>
              <a:ext uri="{FF2B5EF4-FFF2-40B4-BE49-F238E27FC236}">
                <a16:creationId xmlns:a16="http://schemas.microsoft.com/office/drawing/2014/main" id="{FBE668DB-E3A8-FF41-98AA-F7DCACE98B90}"/>
              </a:ext>
            </a:extLst>
          </p:cNvPr>
          <p:cNvSpPr>
            <a:spLocks noGrp="1"/>
          </p:cNvSpPr>
          <p:nvPr>
            <p:ph type="body" sz="quarter" idx="11" hasCustomPrompt="1"/>
          </p:nvPr>
        </p:nvSpPr>
        <p:spPr>
          <a:xfrm>
            <a:off x="683568" y="2130623"/>
            <a:ext cx="7272808" cy="722313"/>
          </a:xfrm>
          <a:prstGeom prst="rect">
            <a:avLst/>
          </a:prstGeom>
        </p:spPr>
        <p:txBody>
          <a:bodyPr/>
          <a:lstStyle>
            <a:lvl1pPr marL="342900" indent="-342900" algn="l">
              <a:lnSpc>
                <a:spcPct val="100000"/>
              </a:lnSpc>
              <a:buFont typeface="Arial" panose="020B0604020202020204" pitchFamily="34" charset="0"/>
              <a:buChar char="•"/>
              <a:defRPr sz="2000" b="0" i="0">
                <a:solidFill>
                  <a:srgbClr val="004455"/>
                </a:solidFill>
                <a:latin typeface="Varah " pitchFamily="2" charset="77"/>
              </a:defRPr>
            </a:lvl1pPr>
          </a:lstStyle>
          <a:p>
            <a:pPr lvl="0"/>
            <a:r>
              <a:rPr lang="en-US"/>
              <a:t>Insert bullet point</a:t>
            </a:r>
          </a:p>
          <a:p>
            <a:pPr lvl="0"/>
            <a:r>
              <a:rPr lang="en-US"/>
              <a:t>Insert bullet point</a:t>
            </a:r>
          </a:p>
        </p:txBody>
      </p:sp>
    </p:spTree>
    <p:extLst>
      <p:ext uri="{BB962C8B-B14F-4D97-AF65-F5344CB8AC3E}">
        <p14:creationId xmlns:p14="http://schemas.microsoft.com/office/powerpoint/2010/main" val="2101539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268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0477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9">
            <a:extLst>
              <a:ext uri="{FF2B5EF4-FFF2-40B4-BE49-F238E27FC236}">
                <a16:creationId xmlns:a16="http://schemas.microsoft.com/office/drawing/2014/main" id="{7AFA940B-18E9-994B-8AF5-6FB341FCC521}"/>
              </a:ext>
            </a:extLst>
          </p:cNvPr>
          <p:cNvSpPr>
            <a:spLocks noGrp="1"/>
          </p:cNvSpPr>
          <p:nvPr>
            <p:ph type="body" sz="quarter" idx="10" hasCustomPrompt="1"/>
          </p:nvPr>
        </p:nvSpPr>
        <p:spPr>
          <a:xfrm>
            <a:off x="683568" y="618455"/>
            <a:ext cx="7632848" cy="865188"/>
          </a:xfrm>
          <a:prstGeom prst="rect">
            <a:avLst/>
          </a:prstGeom>
        </p:spPr>
        <p:txBody>
          <a:bodyPr/>
          <a:lstStyle>
            <a:lvl1pPr marL="0" indent="0" algn="l">
              <a:buNone/>
              <a:defRPr sz="4000" b="1" i="0">
                <a:solidFill>
                  <a:srgbClr val="004455"/>
                </a:solidFill>
                <a:latin typeface="Varah" pitchFamily="2" charset="77"/>
              </a:defRPr>
            </a:lvl1pPr>
          </a:lstStyle>
          <a:p>
            <a:pPr lvl="0"/>
            <a:r>
              <a:rPr lang="en-US"/>
              <a:t>Insert page title</a:t>
            </a:r>
          </a:p>
        </p:txBody>
      </p:sp>
      <p:sp>
        <p:nvSpPr>
          <p:cNvPr id="7" name="Text Placeholder 11">
            <a:extLst>
              <a:ext uri="{FF2B5EF4-FFF2-40B4-BE49-F238E27FC236}">
                <a16:creationId xmlns:a16="http://schemas.microsoft.com/office/drawing/2014/main" id="{332C9E84-1841-4B44-867A-179FD9D1B463}"/>
              </a:ext>
            </a:extLst>
          </p:cNvPr>
          <p:cNvSpPr>
            <a:spLocks noGrp="1"/>
          </p:cNvSpPr>
          <p:nvPr>
            <p:ph type="body" sz="quarter" idx="11" hasCustomPrompt="1"/>
          </p:nvPr>
        </p:nvSpPr>
        <p:spPr>
          <a:xfrm>
            <a:off x="683568" y="1700808"/>
            <a:ext cx="7272808" cy="722313"/>
          </a:xfrm>
          <a:prstGeom prst="rect">
            <a:avLst/>
          </a:prstGeom>
        </p:spPr>
        <p:txBody>
          <a:bodyPr/>
          <a:lstStyle>
            <a:lvl1pPr marL="342900" indent="-342900" algn="l">
              <a:lnSpc>
                <a:spcPct val="100000"/>
              </a:lnSpc>
              <a:buFont typeface="Arial" panose="020B0604020202020204" pitchFamily="34" charset="0"/>
              <a:buChar char="•"/>
              <a:defRPr sz="2000" b="0" i="0">
                <a:solidFill>
                  <a:srgbClr val="004455"/>
                </a:solidFill>
                <a:latin typeface="Varah " pitchFamily="2" charset="77"/>
              </a:defRPr>
            </a:lvl1pPr>
          </a:lstStyle>
          <a:p>
            <a:pPr lvl="0"/>
            <a:r>
              <a:rPr lang="en-US"/>
              <a:t>Insert bullet point</a:t>
            </a:r>
          </a:p>
          <a:p>
            <a:pPr lvl="0"/>
            <a:r>
              <a:rPr lang="en-US"/>
              <a:t>Insert bullet point</a:t>
            </a:r>
          </a:p>
        </p:txBody>
      </p:sp>
    </p:spTree>
    <p:extLst>
      <p:ext uri="{BB962C8B-B14F-4D97-AF65-F5344CB8AC3E}">
        <p14:creationId xmlns:p14="http://schemas.microsoft.com/office/powerpoint/2010/main" val="1509623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73714066-8A84-1841-8A07-4D4C8546000B}"/>
              </a:ext>
            </a:extLst>
          </p:cNvPr>
          <p:cNvSpPr>
            <a:spLocks noGrp="1"/>
          </p:cNvSpPr>
          <p:nvPr>
            <p:ph type="body" sz="quarter" idx="10" hasCustomPrompt="1"/>
          </p:nvPr>
        </p:nvSpPr>
        <p:spPr>
          <a:xfrm>
            <a:off x="683568" y="618455"/>
            <a:ext cx="7632848" cy="865188"/>
          </a:xfrm>
          <a:prstGeom prst="rect">
            <a:avLst/>
          </a:prstGeom>
        </p:spPr>
        <p:txBody>
          <a:bodyPr/>
          <a:lstStyle>
            <a:lvl1pPr marL="0" indent="0" algn="l">
              <a:buNone/>
              <a:defRPr sz="4000" b="1" i="0">
                <a:solidFill>
                  <a:srgbClr val="004455"/>
                </a:solidFill>
                <a:latin typeface="Varah" pitchFamily="2" charset="77"/>
              </a:defRPr>
            </a:lvl1pPr>
          </a:lstStyle>
          <a:p>
            <a:pPr lvl="0"/>
            <a:r>
              <a:rPr lang="en-US"/>
              <a:t>Insert page title on</a:t>
            </a:r>
          </a:p>
          <a:p>
            <a:pPr lvl="0"/>
            <a:r>
              <a:rPr lang="en-US"/>
              <a:t>two lines</a:t>
            </a:r>
          </a:p>
        </p:txBody>
      </p:sp>
      <p:sp>
        <p:nvSpPr>
          <p:cNvPr id="6" name="Text Placeholder 11">
            <a:extLst>
              <a:ext uri="{FF2B5EF4-FFF2-40B4-BE49-F238E27FC236}">
                <a16:creationId xmlns:a16="http://schemas.microsoft.com/office/drawing/2014/main" id="{FBE668DB-E3A8-FF41-98AA-F7DCACE98B90}"/>
              </a:ext>
            </a:extLst>
          </p:cNvPr>
          <p:cNvSpPr>
            <a:spLocks noGrp="1"/>
          </p:cNvSpPr>
          <p:nvPr>
            <p:ph type="body" sz="quarter" idx="11" hasCustomPrompt="1"/>
          </p:nvPr>
        </p:nvSpPr>
        <p:spPr>
          <a:xfrm>
            <a:off x="683568" y="2130623"/>
            <a:ext cx="7272808" cy="722313"/>
          </a:xfrm>
          <a:prstGeom prst="rect">
            <a:avLst/>
          </a:prstGeom>
        </p:spPr>
        <p:txBody>
          <a:bodyPr/>
          <a:lstStyle>
            <a:lvl1pPr marL="342900" indent="-342900" algn="l">
              <a:lnSpc>
                <a:spcPct val="100000"/>
              </a:lnSpc>
              <a:buFont typeface="Arial" panose="020B0604020202020204" pitchFamily="34" charset="0"/>
              <a:buChar char="•"/>
              <a:defRPr sz="2000" b="0" i="0">
                <a:solidFill>
                  <a:srgbClr val="004455"/>
                </a:solidFill>
                <a:latin typeface="Varah " pitchFamily="2" charset="77"/>
              </a:defRPr>
            </a:lvl1pPr>
          </a:lstStyle>
          <a:p>
            <a:pPr lvl="0"/>
            <a:r>
              <a:rPr lang="en-US"/>
              <a:t>Insert bullet point</a:t>
            </a:r>
          </a:p>
          <a:p>
            <a:pPr lvl="0"/>
            <a:r>
              <a:rPr lang="en-US"/>
              <a:t>Insert bullet point</a:t>
            </a:r>
          </a:p>
        </p:txBody>
      </p:sp>
    </p:spTree>
    <p:extLst>
      <p:ext uri="{BB962C8B-B14F-4D97-AF65-F5344CB8AC3E}">
        <p14:creationId xmlns:p14="http://schemas.microsoft.com/office/powerpoint/2010/main" val="2027853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7146E2-5958-7E44-81DE-CFACF93C1C66}"/>
              </a:ext>
            </a:extLst>
          </p:cNvPr>
          <p:cNvSpPr>
            <a:spLocks noGrp="1"/>
          </p:cNvSpPr>
          <p:nvPr>
            <p:ph type="body" sz="quarter" idx="10" hasCustomPrompt="1"/>
          </p:nvPr>
        </p:nvSpPr>
        <p:spPr>
          <a:xfrm>
            <a:off x="2196306" y="1916113"/>
            <a:ext cx="4679950" cy="2592387"/>
          </a:xfrm>
          <a:prstGeom prst="rect">
            <a:avLst/>
          </a:prstGeom>
        </p:spPr>
        <p:txBody>
          <a:bodyPr/>
          <a:lstStyle>
            <a:lvl1pPr marL="0" indent="0" algn="ctr">
              <a:buNone/>
              <a:defRPr b="0" i="0">
                <a:solidFill>
                  <a:srgbClr val="004455"/>
                </a:solidFill>
                <a:latin typeface="Varah " pitchFamily="2" charset="77"/>
              </a:defRPr>
            </a:lvl1pPr>
          </a:lstStyle>
          <a:p>
            <a:pPr lvl="0"/>
            <a:r>
              <a:rPr lang="en-US"/>
              <a:t>Insert quote here</a:t>
            </a:r>
          </a:p>
          <a:p>
            <a:pPr lvl="0"/>
            <a:r>
              <a:rPr lang="en-US"/>
              <a:t>Insert name</a:t>
            </a:r>
          </a:p>
        </p:txBody>
      </p:sp>
    </p:spTree>
    <p:extLst>
      <p:ext uri="{BB962C8B-B14F-4D97-AF65-F5344CB8AC3E}">
        <p14:creationId xmlns:p14="http://schemas.microsoft.com/office/powerpoint/2010/main" val="2684912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CAFC70B1-1B5A-9146-949E-18ED650102A9}"/>
              </a:ext>
            </a:extLst>
          </p:cNvPr>
          <p:cNvSpPr>
            <a:spLocks noGrp="1"/>
          </p:cNvSpPr>
          <p:nvPr>
            <p:ph type="body" sz="quarter" idx="10" hasCustomPrompt="1"/>
          </p:nvPr>
        </p:nvSpPr>
        <p:spPr>
          <a:xfrm>
            <a:off x="683568" y="618455"/>
            <a:ext cx="6768752" cy="865188"/>
          </a:xfrm>
          <a:prstGeom prst="rect">
            <a:avLst/>
          </a:prstGeom>
        </p:spPr>
        <p:txBody>
          <a:bodyPr/>
          <a:lstStyle>
            <a:lvl1pPr marL="0" indent="0" algn="l">
              <a:buNone/>
              <a:defRPr sz="4000" b="1" i="0">
                <a:solidFill>
                  <a:srgbClr val="004455"/>
                </a:solidFill>
                <a:latin typeface="Varah" pitchFamily="2" charset="77"/>
              </a:defRPr>
            </a:lvl1pPr>
          </a:lstStyle>
          <a:p>
            <a:pPr lvl="0"/>
            <a:r>
              <a:rPr lang="en-US"/>
              <a:t>Insert page title</a:t>
            </a:r>
          </a:p>
        </p:txBody>
      </p:sp>
      <p:sp>
        <p:nvSpPr>
          <p:cNvPr id="8" name="Text Placeholder 11">
            <a:extLst>
              <a:ext uri="{FF2B5EF4-FFF2-40B4-BE49-F238E27FC236}">
                <a16:creationId xmlns:a16="http://schemas.microsoft.com/office/drawing/2014/main" id="{7421FEF3-49BC-9A4E-810E-BA664ACF32C6}"/>
              </a:ext>
            </a:extLst>
          </p:cNvPr>
          <p:cNvSpPr>
            <a:spLocks noGrp="1"/>
          </p:cNvSpPr>
          <p:nvPr>
            <p:ph type="body" sz="quarter" idx="11" hasCustomPrompt="1"/>
          </p:nvPr>
        </p:nvSpPr>
        <p:spPr>
          <a:xfrm>
            <a:off x="683568" y="1700808"/>
            <a:ext cx="6768752" cy="722313"/>
          </a:xfrm>
          <a:prstGeom prst="rect">
            <a:avLst/>
          </a:prstGeom>
        </p:spPr>
        <p:txBody>
          <a:bodyPr/>
          <a:lstStyle>
            <a:lvl1pPr marL="342900" indent="-342900" algn="l">
              <a:lnSpc>
                <a:spcPct val="100000"/>
              </a:lnSpc>
              <a:buFont typeface="Arial" panose="020B0604020202020204" pitchFamily="34" charset="0"/>
              <a:buChar char="•"/>
              <a:defRPr sz="2000" b="0" i="0">
                <a:solidFill>
                  <a:srgbClr val="004455"/>
                </a:solidFill>
                <a:latin typeface="Varah " pitchFamily="2" charset="77"/>
              </a:defRPr>
            </a:lvl1pPr>
          </a:lstStyle>
          <a:p>
            <a:pPr lvl="0"/>
            <a:r>
              <a:rPr lang="en-US"/>
              <a:t>Insert bullet point</a:t>
            </a:r>
          </a:p>
          <a:p>
            <a:pPr lvl="0"/>
            <a:r>
              <a:rPr lang="en-US"/>
              <a:t>Insert bullet point</a:t>
            </a:r>
          </a:p>
        </p:txBody>
      </p:sp>
    </p:spTree>
    <p:extLst>
      <p:ext uri="{BB962C8B-B14F-4D97-AF65-F5344CB8AC3E}">
        <p14:creationId xmlns:p14="http://schemas.microsoft.com/office/powerpoint/2010/main" val="10967342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4.xml"/><Relationship Id="rId1" Type="http://schemas.openxmlformats.org/officeDocument/2006/relationships/slideLayout" Target="../slideLayouts/slideLayout5.xml"/><Relationship Id="rId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theme" Target="../theme/theme5.xml"/><Relationship Id="rId4" Type="http://schemas.openxmlformats.org/officeDocument/2006/relationships/slideLayout" Target="../slideLayouts/slideLayout9.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image" Target="../media/image5.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7.xml"/><Relationship Id="rId1" Type="http://schemas.openxmlformats.org/officeDocument/2006/relationships/slideLayout" Target="../slideLayouts/slideLayout12.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image" Target="../media/image5.png"/></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B9C613-73C2-6B45-A903-5463DEB14C1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0236470"/>
      </p:ext>
    </p:extLst>
  </p:cSld>
  <p:clrMap bg1="lt1" tx1="dk1" bg2="lt2" tx2="dk2" accent1="accent1" accent2="accent2" accent3="accent3" accent4="accent4" accent5="accent5" accent6="accent6" hlink="hlink" folHlink="folHlink"/>
  <p:sldLayoutIdLst>
    <p:sldLayoutId id="2147483847"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1792198"/>
      </p:ext>
    </p:extLst>
  </p:cSld>
  <p:clrMap bg1="lt1" tx1="dk1" bg2="lt2" tx2="dk2" accent1="accent1" accent2="accent2" accent3="accent3" accent4="accent4" accent5="accent5" accent6="accent6" hlink="hlink" folHlink="folHlink"/>
  <p:sldLayoutIdLst>
    <p:sldLayoutId id="2147483872" r:id="rId1"/>
    <p:sldLayoutId id="2147483869"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ext Placeholder 9">
            <a:extLst>
              <a:ext uri="{FF2B5EF4-FFF2-40B4-BE49-F238E27FC236}">
                <a16:creationId xmlns:a16="http://schemas.microsoft.com/office/drawing/2014/main" id="{4E038A5E-3662-BF46-AE9F-BD531B24EF11}"/>
              </a:ext>
            </a:extLst>
          </p:cNvPr>
          <p:cNvSpPr txBox="1">
            <a:spLocks/>
          </p:cNvSpPr>
          <p:nvPr userDrawn="1"/>
        </p:nvSpPr>
        <p:spPr>
          <a:xfrm>
            <a:off x="683568" y="618455"/>
            <a:ext cx="7920880" cy="8651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4000" b="1" i="0" kern="1200">
                <a:solidFill>
                  <a:schemeClr val="bg1"/>
                </a:solidFill>
                <a:latin typeface="Varah"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dirty="0"/>
              <a:t>Samaritans at a glance</a:t>
            </a:r>
          </a:p>
        </p:txBody>
      </p:sp>
      <p:pic>
        <p:nvPicPr>
          <p:cNvPr id="3" name="Picture 2">
            <a:extLst>
              <a:ext uri="{FF2B5EF4-FFF2-40B4-BE49-F238E27FC236}">
                <a16:creationId xmlns:a16="http://schemas.microsoft.com/office/drawing/2014/main" id="{8ACF830D-B4F3-CF4A-A8DC-0D94DDFC53E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16594"/>
      </p:ext>
    </p:extLst>
  </p:cSld>
  <p:clrMap bg1="lt1" tx1="dk1" bg2="lt2" tx2="dk2" accent1="accent1" accent2="accent2" accent3="accent3" accent4="accent4" accent5="accent5" accent6="accent6" hlink="hlink" folHlink="folHlink"/>
  <p:sldLayoutIdLst>
    <p:sldLayoutId id="2147483887"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Map&#10;&#10;Description automatically generated">
            <a:extLst>
              <a:ext uri="{FF2B5EF4-FFF2-40B4-BE49-F238E27FC236}">
                <a16:creationId xmlns:a16="http://schemas.microsoft.com/office/drawing/2014/main" id="{D5248338-2453-7D4E-AD80-9CDF13999F6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8551"/>
            <a:ext cx="9144000" cy="6840898"/>
          </a:xfrm>
          <a:prstGeom prst="rect">
            <a:avLst/>
          </a:prstGeom>
        </p:spPr>
      </p:pic>
      <p:pic>
        <p:nvPicPr>
          <p:cNvPr id="7" name="Picture 6">
            <a:extLst>
              <a:ext uri="{FF2B5EF4-FFF2-40B4-BE49-F238E27FC236}">
                <a16:creationId xmlns:a16="http://schemas.microsoft.com/office/drawing/2014/main" id="{70EFBE35-23A1-2A4C-BD9A-960D2422758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 Placeholder 9">
            <a:extLst>
              <a:ext uri="{FF2B5EF4-FFF2-40B4-BE49-F238E27FC236}">
                <a16:creationId xmlns:a16="http://schemas.microsoft.com/office/drawing/2014/main" id="{4E038A5E-3662-BF46-AE9F-BD531B24EF11}"/>
              </a:ext>
            </a:extLst>
          </p:cNvPr>
          <p:cNvSpPr txBox="1">
            <a:spLocks/>
          </p:cNvSpPr>
          <p:nvPr userDrawn="1"/>
        </p:nvSpPr>
        <p:spPr>
          <a:xfrm>
            <a:off x="683568" y="404664"/>
            <a:ext cx="7920880" cy="8651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4000" b="1" i="0" kern="1200">
                <a:solidFill>
                  <a:schemeClr val="bg1"/>
                </a:solidFill>
                <a:latin typeface="Varah"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dirty="0"/>
              <a:t>Samaritans’ service at a glance</a:t>
            </a:r>
          </a:p>
        </p:txBody>
      </p:sp>
    </p:spTree>
    <p:extLst>
      <p:ext uri="{BB962C8B-B14F-4D97-AF65-F5344CB8AC3E}">
        <p14:creationId xmlns:p14="http://schemas.microsoft.com/office/powerpoint/2010/main" val="292981562"/>
      </p:ext>
    </p:extLst>
  </p:cSld>
  <p:clrMap bg1="lt1" tx1="dk1" bg2="lt2" tx2="dk2" accent1="accent1" accent2="accent2" accent3="accent3" accent4="accent4" accent5="accent5" accent6="accent6" hlink="hlink" folHlink="folHlink"/>
  <p:sldLayoutIdLst>
    <p:sldLayoutId id="2147483920"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F2E17F-21CA-8A4A-A823-E59472524ACD}"/>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37394803"/>
      </p:ext>
    </p:extLst>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C4464E-8535-2845-B68A-44AD0CDC59C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19379311"/>
      </p:ext>
    </p:extLst>
  </p:cSld>
  <p:clrMap bg1="lt1" tx1="dk1" bg2="lt2" tx2="dk2" accent1="accent1" accent2="accent2" accent3="accent3" accent4="accent4" accent5="accent5" accent6="accent6" hlink="hlink" folHlink="folHlink"/>
  <p:sldLayoutIdLst>
    <p:sldLayoutId id="2147483929" r:id="rId1"/>
    <p:sldLayoutId id="214748393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071ED8B-BCDA-8347-9E90-5869A4E295C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a:extLst>
              <a:ext uri="{FF2B5EF4-FFF2-40B4-BE49-F238E27FC236}">
                <a16:creationId xmlns:a16="http://schemas.microsoft.com/office/drawing/2014/main" id="{A5738CF1-770F-5D45-8B86-E7DDB57D4CA0}"/>
              </a:ext>
            </a:extLst>
          </p:cNvPr>
          <p:cNvSpPr txBox="1"/>
          <p:nvPr userDrawn="1"/>
        </p:nvSpPr>
        <p:spPr>
          <a:xfrm>
            <a:off x="899592" y="2814027"/>
            <a:ext cx="7344816" cy="830997"/>
          </a:xfrm>
          <a:prstGeom prst="rect">
            <a:avLst/>
          </a:prstGeom>
          <a:noFill/>
        </p:spPr>
        <p:txBody>
          <a:bodyPr wrap="square" rtlCol="0">
            <a:spAutoFit/>
          </a:bodyPr>
          <a:lstStyle/>
          <a:p>
            <a:pPr algn="ctr"/>
            <a:r>
              <a:rPr lang="en-US" sz="4800" b="1" i="0" dirty="0">
                <a:solidFill>
                  <a:schemeClr val="bg1"/>
                </a:solidFill>
                <a:latin typeface="Varah" pitchFamily="2" charset="77"/>
              </a:rPr>
              <a:t>Any questions?</a:t>
            </a:r>
          </a:p>
        </p:txBody>
      </p:sp>
    </p:spTree>
    <p:extLst>
      <p:ext uri="{BB962C8B-B14F-4D97-AF65-F5344CB8AC3E}">
        <p14:creationId xmlns:p14="http://schemas.microsoft.com/office/powerpoint/2010/main" val="2442216902"/>
      </p:ext>
    </p:extLst>
  </p:cSld>
  <p:clrMap bg1="lt1" tx1="dk1" bg2="lt2" tx2="dk2" accent1="accent1" accent2="accent2" accent3="accent3" accent4="accent4" accent5="accent5" accent6="accent6" hlink="hlink" folHlink="folHlink"/>
  <p:sldLayoutIdLst>
    <p:sldLayoutId id="214748393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F2E17F-21CA-8A4A-A823-E59472524AC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87128261"/>
      </p:ext>
    </p:extLst>
  </p:cSld>
  <p:clrMap bg1="lt1" tx1="dk1" bg2="lt2" tx2="dk2" accent1="accent1" accent2="accent2" accent3="accent3" accent4="accent4" accent5="accent5" accent6="accent6" hlink="hlink" folHlink="folHlink"/>
  <p:sldLayoutIdLst>
    <p:sldLayoutId id="2147483935" r:id="rId1"/>
    <p:sldLayoutId id="214748393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66EE926F-A68B-9C4F-A132-1185374DA21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48055553"/>
      </p:ext>
    </p:extLst>
  </p:cSld>
  <p:clrMap bg1="lt1" tx1="dk1" bg2="lt2" tx2="dk2" accent1="accent1" accent2="accent2" accent3="accent3" accent4="accent4" accent5="accent5" accent6="accent6" hlink="hlink" folHlink="folHlink"/>
  <p:sldLayoutIdLst>
    <p:sldLayoutId id="2147483938" r:id="rId1"/>
    <p:sldLayoutId id="214748393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E00C714-C5BB-48B2-B61B-F3465D1152A7}"/>
              </a:ext>
            </a:extLst>
          </p:cNvPr>
          <p:cNvPicPr>
            <a:picLocks noChangeAspect="1"/>
          </p:cNvPicPr>
          <p:nvPr/>
        </p:nvPicPr>
        <p:blipFill rotWithShape="1">
          <a:blip r:embed="rId3"/>
          <a:srcRect l="5237" r="1098" b="1"/>
          <a:stretch/>
        </p:blipFill>
        <p:spPr>
          <a:xfrm>
            <a:off x="20" y="10"/>
            <a:ext cx="9143980" cy="6857990"/>
          </a:xfrm>
          <a:prstGeom prst="rect">
            <a:avLst/>
          </a:prstGeom>
        </p:spPr>
      </p:pic>
    </p:spTree>
    <p:extLst>
      <p:ext uri="{BB962C8B-B14F-4D97-AF65-F5344CB8AC3E}">
        <p14:creationId xmlns:p14="http://schemas.microsoft.com/office/powerpoint/2010/main" val="1958704663"/>
      </p:ext>
    </p:extLst>
  </p:cSld>
  <p:clrMapOvr>
    <a:masterClrMapping/>
  </p:clrMapOvr>
</p:sld>
</file>

<file path=ppt/theme/theme1.xml><?xml version="1.0" encoding="utf-8"?>
<a:theme xmlns:a="http://schemas.openxmlformats.org/drawingml/2006/main" name="Cover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Samaritans">
      <a:majorFont>
        <a:latin typeface="Samaritans"/>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Samaritans">
      <a:majorFont>
        <a:latin typeface="Samaritans"/>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ain text slide - option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Samaritans">
      <a:majorFont>
        <a:latin typeface="Samaritans"/>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tact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9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Main text slide - option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Samaritans">
      <a:majorFont>
        <a:latin typeface="Samaritans"/>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0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Main text slide - option 1">
  <a:themeElements>
    <a:clrScheme name="Samaritans colours">
      <a:dk1>
        <a:srgbClr val="000000"/>
      </a:dk1>
      <a:lt1>
        <a:srgbClr val="FFFFFF"/>
      </a:lt1>
      <a:dk2>
        <a:srgbClr val="115E67"/>
      </a:dk2>
      <a:lt2>
        <a:srgbClr val="FFFFFF"/>
      </a:lt2>
      <a:accent1>
        <a:srgbClr val="83BD00"/>
      </a:accent1>
      <a:accent2>
        <a:srgbClr val="00A589"/>
      </a:accent2>
      <a:accent3>
        <a:srgbClr val="00A861"/>
      </a:accent3>
      <a:accent4>
        <a:srgbClr val="FECB4E"/>
      </a:accent4>
      <a:accent5>
        <a:srgbClr val="FB7332"/>
      </a:accent5>
      <a:accent6>
        <a:srgbClr val="49AAB2"/>
      </a:accent6>
      <a:hlink>
        <a:srgbClr val="115E67"/>
      </a:hlink>
      <a:folHlink>
        <a:srgbClr val="00A86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0A2CFD3D9CCA543AB39FD6446EAFBDB" ma:contentTypeVersion="12" ma:contentTypeDescription="Create a new document." ma:contentTypeScope="" ma:versionID="034688ba8ec8e1438faea86e32fe6ca5">
  <xsd:schema xmlns:xsd="http://www.w3.org/2001/XMLSchema" xmlns:xs="http://www.w3.org/2001/XMLSchema" xmlns:p="http://schemas.microsoft.com/office/2006/metadata/properties" xmlns:ns2="4296a7cc-dd8c-4bc8-94dc-7750ed30f4ad" xmlns:ns3="ea8bcd00-52bd-4f83-b20a-30bf08d7a9ce" targetNamespace="http://schemas.microsoft.com/office/2006/metadata/properties" ma:root="true" ma:fieldsID="7009b350b7edc9610d668adafffc869f" ns2:_="" ns3:_="">
    <xsd:import namespace="4296a7cc-dd8c-4bc8-94dc-7750ed30f4ad"/>
    <xsd:import namespace="ea8bcd00-52bd-4f83-b20a-30bf08d7a9c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96a7cc-dd8c-4bc8-94dc-7750ed30f4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a8bcd00-52bd-4f83-b20a-30bf08d7a9c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02CA4B0-FC61-4D4B-BB74-2C4C5C94F818}">
  <ds:schemaRefs>
    <ds:schemaRef ds:uri="http://purl.org/dc/elements/1.1/"/>
    <ds:schemaRef ds:uri="http://purl.org/dc/terms/"/>
    <ds:schemaRef ds:uri="http://purl.org/dc/dcmitype/"/>
    <ds:schemaRef ds:uri="http://schemas.microsoft.com/office/infopath/2007/PartnerControls"/>
    <ds:schemaRef ds:uri="http://schemas.microsoft.com/office/2006/documentManagement/types"/>
    <ds:schemaRef ds:uri="http://www.w3.org/XML/1998/namespace"/>
    <ds:schemaRef ds:uri="4296a7cc-dd8c-4bc8-94dc-7750ed30f4ad"/>
    <ds:schemaRef ds:uri="http://schemas.openxmlformats.org/package/2006/metadata/core-properties"/>
    <ds:schemaRef ds:uri="ea8bcd00-52bd-4f83-b20a-30bf08d7a9ce"/>
    <ds:schemaRef ds:uri="http://schemas.microsoft.com/office/2006/metadata/properties"/>
  </ds:schemaRefs>
</ds:datastoreItem>
</file>

<file path=customXml/itemProps2.xml><?xml version="1.0" encoding="utf-8"?>
<ds:datastoreItem xmlns:ds="http://schemas.openxmlformats.org/officeDocument/2006/customXml" ds:itemID="{F0AC3185-A1C9-4FFB-88B3-C637FA702F72}">
  <ds:schemaRefs>
    <ds:schemaRef ds:uri="http://schemas.microsoft.com/sharepoint/v3/contenttype/forms"/>
  </ds:schemaRefs>
</ds:datastoreItem>
</file>

<file path=customXml/itemProps3.xml><?xml version="1.0" encoding="utf-8"?>
<ds:datastoreItem xmlns:ds="http://schemas.openxmlformats.org/officeDocument/2006/customXml" ds:itemID="{E64D560E-989E-4EE4-B915-15DA4319AAC7}">
  <ds:schemaRefs>
    <ds:schemaRef ds:uri="4296a7cc-dd8c-4bc8-94dc-7750ed30f4ad"/>
    <ds:schemaRef ds:uri="ea8bcd00-52bd-4f83-b20a-30bf08d7a9c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537</Words>
  <Application>Microsoft Office PowerPoint</Application>
  <PresentationFormat>On-screen Show (4:3)</PresentationFormat>
  <Paragraphs>16</Paragraphs>
  <Slides>1</Slides>
  <Notes>1</Notes>
  <HiddenSlides>0</HiddenSlides>
  <MMClips>0</MMClips>
  <ScaleCrop>false</ScaleCrop>
  <HeadingPairs>
    <vt:vector size="6" baseType="variant">
      <vt:variant>
        <vt:lpstr>Fonts Used</vt:lpstr>
      </vt:variant>
      <vt:variant>
        <vt:i4>4</vt:i4>
      </vt:variant>
      <vt:variant>
        <vt:lpstr>Theme</vt:lpstr>
      </vt:variant>
      <vt:variant>
        <vt:i4>9</vt:i4>
      </vt:variant>
      <vt:variant>
        <vt:lpstr>Slide Titles</vt:lpstr>
      </vt:variant>
      <vt:variant>
        <vt:i4>1</vt:i4>
      </vt:variant>
    </vt:vector>
  </HeadingPairs>
  <TitlesOfParts>
    <vt:vector size="14" baseType="lpstr">
      <vt:lpstr>Arial</vt:lpstr>
      <vt:lpstr>Varah</vt:lpstr>
      <vt:lpstr>Calibri</vt:lpstr>
      <vt:lpstr>Varah </vt:lpstr>
      <vt:lpstr>Cover slide</vt:lpstr>
      <vt:lpstr>Main text slide - option 2</vt:lpstr>
      <vt:lpstr>Contacts</vt:lpstr>
      <vt:lpstr>11_Custom Design</vt:lpstr>
      <vt:lpstr>9_Custom Design</vt:lpstr>
      <vt:lpstr>1_Main text slide - option 2</vt:lpstr>
      <vt:lpstr>13_Custom Design</vt:lpstr>
      <vt:lpstr>10_Custom Design</vt:lpstr>
      <vt:lpstr>Main text slide - option 1</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Alice Firbank</dc:creator>
  <cp:lastModifiedBy>Vanessa Hamilton</cp:lastModifiedBy>
  <cp:revision>6</cp:revision>
  <dcterms:created xsi:type="dcterms:W3CDTF">2019-05-24T10:13:32Z</dcterms:created>
  <dcterms:modified xsi:type="dcterms:W3CDTF">2021-05-27T14:30:44Z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0x01010040A2CFD3D9CCA543AB39FD6446EAFBDB</vt:lpwstr>
  </property>
</Properties>
</file>