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63" r:id="rId3"/>
    <p:sldId id="279" r:id="rId4"/>
    <p:sldId id="280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771D"/>
    <a:srgbClr val="412460"/>
    <a:srgbClr val="007989"/>
    <a:srgbClr val="7AC14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D309B-C417-41ED-94F3-E343F2ADDD3A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ECDCD-DF30-4F88-B592-DB5C20B65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4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6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95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85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41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48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33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62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02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60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90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90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66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85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312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8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7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4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3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61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5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2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40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5652120" y="6525344"/>
            <a:ext cx="1480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412460"/>
                </a:solidFill>
              </a:rPr>
              <a:t>Dealing with feelings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01689"/>
            <a:ext cx="5889246" cy="16704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104" y="6021288"/>
            <a:ext cx="2143424" cy="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124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latin typeface="Samaritans" panose="02000000000000000000" pitchFamily="2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07704" y="3144411"/>
            <a:ext cx="44165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dirty="0">
                <a:solidFill>
                  <a:schemeClr val="bg1"/>
                </a:solidFill>
                <a:latin typeface="Samaritans" panose="02000000000000000000" pitchFamily="2" charset="0"/>
              </a:rPr>
              <a:t>DEALING</a:t>
            </a:r>
            <a:r>
              <a:rPr lang="en-GB" sz="4800" baseline="0" dirty="0">
                <a:solidFill>
                  <a:schemeClr val="bg1"/>
                </a:solidFill>
                <a:latin typeface="Samaritans" panose="02000000000000000000" pitchFamily="2" charset="0"/>
              </a:rPr>
              <a:t> WITH </a:t>
            </a:r>
            <a:br>
              <a:rPr lang="en-GB" sz="4800" baseline="0" dirty="0">
                <a:solidFill>
                  <a:schemeClr val="bg1"/>
                </a:solidFill>
                <a:latin typeface="Samaritans" panose="02000000000000000000" pitchFamily="2" charset="0"/>
              </a:rPr>
            </a:br>
            <a:r>
              <a:rPr lang="en-GB" sz="4800" baseline="0" dirty="0">
                <a:solidFill>
                  <a:schemeClr val="bg1"/>
                </a:solidFill>
                <a:latin typeface="Samaritans" panose="02000000000000000000" pitchFamily="2" charset="0"/>
              </a:rPr>
              <a:t>FEELINGS</a:t>
            </a:r>
            <a:endParaRPr lang="en-GB" sz="48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91191"/>
            <a:ext cx="2093644" cy="6441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260648"/>
            <a:ext cx="5615772" cy="1669489"/>
          </a:xfrm>
          <a:prstGeom prst="rect">
            <a:avLst/>
          </a:prstGeom>
        </p:spPr>
      </p:pic>
      <p:pic>
        <p:nvPicPr>
          <p:cNvPr id="1026" name="Picture 2" descr="\\Samfil02\Samaritans\Fundraising &amp; Communications\Communications\Design Work\NEW DESIGN WORK\BRANDING\Illustrations\Illustrations for WORD 2013\PNGs for WORD templates\speech bubble_orange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4411"/>
            <a:ext cx="1143436" cy="86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38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26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4342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Samaritans" panose="02000000000000000000" pitchFamily="2" charset="0"/>
              </a:rPr>
              <a:t>SELF-HARM MYTHS AND FACTS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344" y="908720"/>
            <a:ext cx="10720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412460"/>
                </a:solidFill>
              </a:rPr>
              <a:t>Dear diary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778" y="1568400"/>
            <a:ext cx="627049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i="1" dirty="0">
                <a:solidFill>
                  <a:srgbClr val="E0771D"/>
                </a:solidFill>
              </a:rPr>
              <a:t>Dear Diary</a:t>
            </a:r>
          </a:p>
          <a:p>
            <a:pPr>
              <a:spcAft>
                <a:spcPts val="1200"/>
              </a:spcAft>
            </a:pPr>
            <a:r>
              <a:rPr lang="en-GB" i="1" dirty="0">
                <a:solidFill>
                  <a:srgbClr val="E0771D"/>
                </a:solidFill>
              </a:rPr>
              <a:t>I have been hurting myself again today. It’s been three months now. It has made me feel so ashamed and even worse than I did before. I want to scream and shout but I will get into trouble if I do that, so instead I do this because it is quiet and no one will know. I’m sitting in the bathroom.</a:t>
            </a:r>
          </a:p>
          <a:p>
            <a:pPr>
              <a:spcAft>
                <a:spcPts val="1200"/>
              </a:spcAft>
            </a:pPr>
            <a:r>
              <a:rPr lang="en-GB" i="1" dirty="0">
                <a:solidFill>
                  <a:srgbClr val="E0771D"/>
                </a:solidFill>
              </a:rPr>
              <a:t>I never had any friends before cos I was bullied and now I feel even more ashamed because I hurt myself so I don’t have any friends now and I can’t tell anyone about it.</a:t>
            </a:r>
          </a:p>
          <a:p>
            <a:pPr>
              <a:spcAft>
                <a:spcPts val="1200"/>
              </a:spcAft>
            </a:pPr>
            <a:r>
              <a:rPr lang="en-GB" i="1" dirty="0">
                <a:solidFill>
                  <a:srgbClr val="E0771D"/>
                </a:solidFill>
              </a:rPr>
              <a:t>They wouldn’t understand anyway. No one does. I don’t know how else to cope with what’s going on. If anyone finds out I’ll be in so much trouble. I wish I could stop this.</a:t>
            </a:r>
          </a:p>
          <a:p>
            <a:pPr>
              <a:spcAft>
                <a:spcPts val="1200"/>
              </a:spcAft>
            </a:pPr>
            <a:r>
              <a:rPr lang="en-GB" i="1" dirty="0">
                <a:solidFill>
                  <a:srgbClr val="E0771D"/>
                </a:solidFill>
              </a:rPr>
              <a:t>Sam</a:t>
            </a:r>
          </a:p>
        </p:txBody>
      </p:sp>
      <p:pic>
        <p:nvPicPr>
          <p:cNvPr id="6146" name="Picture 2" descr="\\Samfil02\Samaritans\Fundraising &amp; Communications\Communications\Design Work\NEW DESIGN WORK\BRANDING\Illustrations\Illustrations for WORD 2013\PNGs for WORD templates\pen oran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149080"/>
            <a:ext cx="1496910" cy="156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4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4342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Samaritans" panose="02000000000000000000" pitchFamily="2" charset="0"/>
              </a:rPr>
              <a:t>SELF-HARM MYTHS AND FACTS</a:t>
            </a:r>
          </a:p>
        </p:txBody>
      </p:sp>
      <p:sp>
        <p:nvSpPr>
          <p:cNvPr id="3" name="Oval 2"/>
          <p:cNvSpPr/>
          <p:nvPr/>
        </p:nvSpPr>
        <p:spPr>
          <a:xfrm>
            <a:off x="3887924" y="2780928"/>
            <a:ext cx="1368152" cy="1368152"/>
          </a:xfrm>
          <a:prstGeom prst="ellipse">
            <a:avLst/>
          </a:prstGeom>
          <a:solidFill>
            <a:srgbClr val="412460"/>
          </a:solidFill>
          <a:ln w="38100">
            <a:solidFill>
              <a:srgbClr val="4124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ME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126567" y="3284984"/>
            <a:ext cx="2313393" cy="41094"/>
          </a:xfrm>
          <a:prstGeom prst="line">
            <a:avLst/>
          </a:prstGeom>
          <a:ln w="19050">
            <a:solidFill>
              <a:srgbClr val="412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7439960" y="2418138"/>
            <a:ext cx="1476164" cy="1476164"/>
          </a:xfrm>
          <a:prstGeom prst="ellipse">
            <a:avLst/>
          </a:prstGeom>
          <a:noFill/>
          <a:ln w="28575">
            <a:solidFill>
              <a:srgbClr val="4124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4809521" y="3845985"/>
            <a:ext cx="266535" cy="303095"/>
          </a:xfrm>
          <a:prstGeom prst="line">
            <a:avLst/>
          </a:prstGeom>
          <a:ln w="19050">
            <a:solidFill>
              <a:srgbClr val="412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 rot="2263902">
            <a:off x="4814723" y="3959755"/>
            <a:ext cx="1476164" cy="1476164"/>
          </a:xfrm>
          <a:prstGeom prst="ellipse">
            <a:avLst/>
          </a:prstGeom>
          <a:noFill/>
          <a:ln w="28575">
            <a:solidFill>
              <a:srgbClr val="4124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endCxn id="3" idx="3"/>
          </p:cNvCxnSpPr>
          <p:nvPr/>
        </p:nvCxnSpPr>
        <p:spPr>
          <a:xfrm flipV="1">
            <a:off x="2247403" y="3948719"/>
            <a:ext cx="1840882" cy="1000787"/>
          </a:xfrm>
          <a:prstGeom prst="line">
            <a:avLst/>
          </a:prstGeom>
          <a:ln w="19050">
            <a:solidFill>
              <a:srgbClr val="412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846571" y="4519291"/>
            <a:ext cx="1476164" cy="1476164"/>
          </a:xfrm>
          <a:prstGeom prst="ellipse">
            <a:avLst/>
          </a:prstGeom>
          <a:noFill/>
          <a:ln w="28575">
            <a:solidFill>
              <a:srgbClr val="4124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211960" y="4097413"/>
            <a:ext cx="158102" cy="843756"/>
          </a:xfrm>
          <a:prstGeom prst="line">
            <a:avLst/>
          </a:prstGeom>
          <a:ln w="19050">
            <a:solidFill>
              <a:srgbClr val="412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275856" y="4905164"/>
            <a:ext cx="1476164" cy="1476164"/>
          </a:xfrm>
          <a:prstGeom prst="ellipse">
            <a:avLst/>
          </a:prstGeom>
          <a:noFill/>
          <a:ln w="28575">
            <a:solidFill>
              <a:srgbClr val="4124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3620233" y="2900764"/>
            <a:ext cx="393705" cy="285001"/>
          </a:xfrm>
          <a:prstGeom prst="line">
            <a:avLst/>
          </a:prstGeom>
          <a:ln w="19050">
            <a:solidFill>
              <a:srgbClr val="412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303748" y="1709601"/>
            <a:ext cx="1476164" cy="1476164"/>
          </a:xfrm>
          <a:prstGeom prst="ellipse">
            <a:avLst/>
          </a:prstGeom>
          <a:noFill/>
          <a:ln w="28575">
            <a:solidFill>
              <a:srgbClr val="4124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>
            <a:endCxn id="15" idx="3"/>
          </p:cNvCxnSpPr>
          <p:nvPr/>
        </p:nvCxnSpPr>
        <p:spPr>
          <a:xfrm flipV="1">
            <a:off x="5126567" y="2717911"/>
            <a:ext cx="741732" cy="479403"/>
          </a:xfrm>
          <a:prstGeom prst="line">
            <a:avLst/>
          </a:prstGeom>
          <a:ln w="19050">
            <a:solidFill>
              <a:srgbClr val="412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652120" y="1457926"/>
            <a:ext cx="1476164" cy="1476164"/>
          </a:xfrm>
          <a:prstGeom prst="ellipse">
            <a:avLst/>
          </a:prstGeom>
          <a:noFill/>
          <a:ln w="28575">
            <a:solidFill>
              <a:srgbClr val="4124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36057" y="3496345"/>
            <a:ext cx="1977881" cy="142500"/>
          </a:xfrm>
          <a:prstGeom prst="line">
            <a:avLst/>
          </a:prstGeom>
          <a:ln w="19050">
            <a:solidFill>
              <a:srgbClr val="412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75556" y="2528900"/>
            <a:ext cx="1476164" cy="1476164"/>
          </a:xfrm>
          <a:prstGeom prst="ellipse">
            <a:avLst/>
          </a:prstGeom>
          <a:noFill/>
          <a:ln w="28575">
            <a:solidFill>
              <a:srgbClr val="4124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5167071" y="3567595"/>
            <a:ext cx="1853201" cy="725501"/>
          </a:xfrm>
          <a:prstGeom prst="line">
            <a:avLst/>
          </a:prstGeom>
          <a:ln w="19050">
            <a:solidFill>
              <a:srgbClr val="412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876256" y="4005064"/>
            <a:ext cx="1476164" cy="1476164"/>
          </a:xfrm>
          <a:prstGeom prst="ellipse">
            <a:avLst/>
          </a:prstGeom>
          <a:noFill/>
          <a:ln w="28575">
            <a:solidFill>
              <a:srgbClr val="4124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555776" y="2236802"/>
            <a:ext cx="1000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412460"/>
                </a:solidFill>
              </a:rPr>
              <a:t>Teacher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0152" y="1948770"/>
            <a:ext cx="893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412460"/>
                </a:solidFill>
              </a:rPr>
              <a:t>Doctor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47864" y="5445224"/>
            <a:ext cx="1346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412460"/>
                </a:solidFill>
              </a:rPr>
              <a:t>Samaritans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92280" y="4541058"/>
            <a:ext cx="1090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>
                <a:solidFill>
                  <a:srgbClr val="412460"/>
                </a:solidFill>
              </a:rPr>
              <a:t>Childline</a:t>
            </a:r>
            <a:endParaRPr lang="en-GB" sz="2000" dirty="0">
              <a:solidFill>
                <a:srgbClr val="4124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0344" y="908720"/>
            <a:ext cx="19384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412460"/>
                </a:solidFill>
              </a:rPr>
              <a:t>My support network</a:t>
            </a:r>
          </a:p>
        </p:txBody>
      </p:sp>
    </p:spTree>
    <p:extLst>
      <p:ext uri="{BB962C8B-B14F-4D97-AF65-F5344CB8AC3E}">
        <p14:creationId xmlns:p14="http://schemas.microsoft.com/office/powerpoint/2010/main" val="35993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4342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Samaritans" panose="02000000000000000000" pitchFamily="2" charset="0"/>
              </a:rPr>
              <a:t>SELF-HARM MYTHS AND FACTS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344" y="908720"/>
            <a:ext cx="1354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412460"/>
                </a:solidFill>
              </a:rPr>
              <a:t>Organisations</a:t>
            </a:r>
          </a:p>
        </p:txBody>
      </p:sp>
      <p:pic>
        <p:nvPicPr>
          <p:cNvPr id="2050" name="Picture 2" descr="\\Samfil02\Samaritans\Fundraising &amp; Communications\Communications\Design Work\NEW DESIGN WORK\BRANDING\Illustrations\Illustrations for WORD 2013\PNGs for WORD templates\globe oran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66" y="1671496"/>
            <a:ext cx="631198" cy="67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19672" y="177281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E0771D"/>
                </a:solidFill>
              </a:rPr>
              <a:t>thesite.org </a:t>
            </a:r>
          </a:p>
          <a:p>
            <a:r>
              <a:rPr lang="en-GB" sz="2400" dirty="0">
                <a:solidFill>
                  <a:srgbClr val="E0771D"/>
                </a:solidFill>
              </a:rPr>
              <a:t>harmless.org.uk </a:t>
            </a:r>
          </a:p>
          <a:p>
            <a:r>
              <a:rPr lang="en-GB" sz="2400" dirty="0">
                <a:solidFill>
                  <a:srgbClr val="E0771D"/>
                </a:solidFill>
              </a:rPr>
              <a:t>youngminds.org.uk </a:t>
            </a:r>
          </a:p>
          <a:p>
            <a:r>
              <a:rPr lang="en-GB" sz="2400" dirty="0">
                <a:solidFill>
                  <a:srgbClr val="E0771D"/>
                </a:solidFill>
              </a:rPr>
              <a:t>rcpsych.ac.uk</a:t>
            </a:r>
          </a:p>
          <a:p>
            <a:r>
              <a:rPr lang="en-GB" sz="2400" dirty="0">
                <a:solidFill>
                  <a:srgbClr val="E0771D"/>
                </a:solidFill>
              </a:rPr>
              <a:t>samaritans.org</a:t>
            </a:r>
          </a:p>
          <a:p>
            <a:r>
              <a:rPr lang="en-GB" sz="2400" dirty="0">
                <a:solidFill>
                  <a:srgbClr val="E0771D"/>
                </a:solidFill>
              </a:rPr>
              <a:t>nspcc.org </a:t>
            </a:r>
          </a:p>
          <a:p>
            <a:r>
              <a:rPr lang="en-GB" sz="2400" dirty="0">
                <a:solidFill>
                  <a:srgbClr val="E0771D"/>
                </a:solidFill>
              </a:rPr>
              <a:t>bemindful.co.uk  </a:t>
            </a:r>
          </a:p>
          <a:p>
            <a:endParaRPr lang="en-GB" sz="2400" dirty="0">
              <a:solidFill>
                <a:srgbClr val="E0771D"/>
              </a:solidFill>
            </a:endParaRPr>
          </a:p>
          <a:p>
            <a:r>
              <a:rPr lang="en-GB" sz="2400" dirty="0">
                <a:solidFill>
                  <a:srgbClr val="E0771D"/>
                </a:solidFill>
              </a:rPr>
              <a:t>Samaritans   116 123</a:t>
            </a:r>
            <a:endParaRPr lang="en-GB" sz="1400" dirty="0">
              <a:solidFill>
                <a:srgbClr val="E0771D"/>
              </a:solidFill>
            </a:endParaRPr>
          </a:p>
          <a:p>
            <a:r>
              <a:rPr lang="en-GB" sz="2400" dirty="0" err="1">
                <a:solidFill>
                  <a:srgbClr val="E0771D"/>
                </a:solidFill>
              </a:rPr>
              <a:t>Childline</a:t>
            </a:r>
            <a:r>
              <a:rPr lang="en-GB" sz="2400" dirty="0">
                <a:solidFill>
                  <a:srgbClr val="E0771D"/>
                </a:solidFill>
              </a:rPr>
              <a:t>   0800 11 11 </a:t>
            </a:r>
          </a:p>
        </p:txBody>
      </p:sp>
      <p:pic>
        <p:nvPicPr>
          <p:cNvPr id="2051" name="Picture 3" descr="\\Samfil02\Samaritans\Fundraising &amp; Communications\Communications\Design Work\NEW DESIGN WORK\BRANDING\Illustrations\Illustrations for WORD 2013\PNGs for WORD templates\phone oran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97285"/>
            <a:ext cx="826857" cy="91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672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197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Samaritans</vt:lpstr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Company>Samaritans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Gray</dc:creator>
  <cp:lastModifiedBy>Diogo Duarte</cp:lastModifiedBy>
  <cp:revision>47</cp:revision>
  <dcterms:created xsi:type="dcterms:W3CDTF">2014-07-28T14:06:41Z</dcterms:created>
  <dcterms:modified xsi:type="dcterms:W3CDTF">2017-11-14T08:44:30Z</dcterms:modified>
</cp:coreProperties>
</file>